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57" r:id="rId5"/>
    <p:sldId id="258" r:id="rId6"/>
    <p:sldId id="260" r:id="rId7"/>
    <p:sldId id="269" r:id="rId8"/>
    <p:sldId id="264" r:id="rId9"/>
    <p:sldId id="268" r:id="rId10"/>
    <p:sldId id="270" r:id="rId11"/>
    <p:sldId id="271" r:id="rId12"/>
    <p:sldId id="272" r:id="rId13"/>
    <p:sldId id="267" r:id="rId14"/>
    <p:sldId id="259" r:id="rId15"/>
    <p:sldId id="273" r:id="rId16"/>
    <p:sldId id="262" r:id="rId17"/>
    <p:sldId id="274" r:id="rId18"/>
    <p:sldId id="277" r:id="rId19"/>
    <p:sldId id="278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슬라임</a:t>
            </a:r>
            <a:r>
              <a:rPr lang="ko-KR" altLang="en-US" dirty="0"/>
              <a:t> 성장 곡선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초반</c:v>
                </c:pt>
                <c:pt idx="1">
                  <c:v>중반</c:v>
                </c:pt>
                <c:pt idx="2">
                  <c:v>후반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50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8C-407B-9BC9-8BC5D816F7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8099775"/>
        <c:axId val="2078104575"/>
      </c:lineChart>
      <c:catAx>
        <c:axId val="2078099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8104575"/>
        <c:crosses val="autoZero"/>
        <c:auto val="1"/>
        <c:lblAlgn val="ctr"/>
        <c:lblOffset val="100"/>
        <c:noMultiLvlLbl val="0"/>
      </c:catAx>
      <c:valAx>
        <c:axId val="207810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8099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B3F79-94E7-4945-AD60-A5EE97676949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jpg"/><Relationship Id="rId7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jpg"/><Relationship Id="rId4" Type="http://schemas.openxmlformats.org/officeDocument/2006/relationships/image" Target="../media/image15.jp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kfTyqDWG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imap.net/game/slime-ranch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png"/><Relationship Id="rId7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1.jpg"/><Relationship Id="rId4" Type="http://schemas.openxmlformats.org/officeDocument/2006/relationships/image" Target="../media/image14.pn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45897DAE-CCDC-2581-C7EF-FDF0B4AE9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53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51011" y="2389499"/>
            <a:ext cx="592548" cy="42861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7145827" y="2573186"/>
            <a:ext cx="4044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006754" y="6460810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915F94-01D6-A495-07E1-5896AD165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3216963" y="2159739"/>
            <a:ext cx="1114210" cy="867055"/>
          </a:xfrm>
          <a:prstGeom prst="rect">
            <a:avLst/>
          </a:prstGeom>
        </p:spPr>
      </p:pic>
      <p:pic>
        <p:nvPicPr>
          <p:cNvPr id="12" name="그림 1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EB958CF4-B324-37B4-89D1-D2BD1E9FE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96" y="2031562"/>
            <a:ext cx="811545" cy="811545"/>
          </a:xfrm>
          <a:prstGeom prst="rect">
            <a:avLst/>
          </a:prstGeom>
        </p:spPr>
      </p:pic>
      <p:pic>
        <p:nvPicPr>
          <p:cNvPr id="16" name="그림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B7FE2E40-85DE-1202-0A3B-90AD825D3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7450">
            <a:off x="2139981" y="2302991"/>
            <a:ext cx="382751" cy="382751"/>
          </a:xfrm>
          <a:prstGeom prst="rect">
            <a:avLst/>
          </a:prstGeom>
        </p:spPr>
      </p:pic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BFDA5640-342F-18A2-6DC8-495192480074}"/>
              </a:ext>
            </a:extLst>
          </p:cNvPr>
          <p:cNvSpPr txBox="1">
            <a:spLocks/>
          </p:cNvSpPr>
          <p:nvPr/>
        </p:nvSpPr>
        <p:spPr>
          <a:xfrm>
            <a:off x="212996" y="3112398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Astronaut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는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완전히 빨아드리면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491E380-6585-3273-8F4C-86E5F1C1F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2823548" y="2533060"/>
            <a:ext cx="284215" cy="2211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30ED4FE-4223-4109-2158-80398F2F9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2615395" y="2522610"/>
            <a:ext cx="117170" cy="91179"/>
          </a:xfrm>
          <a:prstGeom prst="rect">
            <a:avLst/>
          </a:prstGeom>
        </p:spPr>
      </p:pic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B80FC583-4755-EC81-59E7-1C409EDEA53C}"/>
              </a:ext>
            </a:extLst>
          </p:cNvPr>
          <p:cNvSpPr txBox="1">
            <a:spLocks/>
          </p:cNvSpPr>
          <p:nvPr/>
        </p:nvSpPr>
        <p:spPr>
          <a:xfrm>
            <a:off x="235067" y="5716942"/>
            <a:ext cx="5710128" cy="52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소화 대기 중인 오브젝트들은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슬라임과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함께 이동되며 시간이 흐르면 소화되고 오브젝트의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값의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10%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만큼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커진다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3D5AADAE-A274-938E-6CC5-D591996AD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93090"/>
              </p:ext>
            </p:extLst>
          </p:nvPr>
        </p:nvGraphicFramePr>
        <p:xfrm>
          <a:off x="587820" y="3945806"/>
          <a:ext cx="50046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2311">
                  <a:extLst>
                    <a:ext uri="{9D8B030D-6E8A-4147-A177-3AD203B41FA5}">
                      <a16:colId xmlns:a16="http://schemas.microsoft.com/office/drawing/2014/main" val="286770735"/>
                    </a:ext>
                  </a:extLst>
                </a:gridCol>
                <a:gridCol w="2502311">
                  <a:extLst>
                    <a:ext uri="{9D8B030D-6E8A-4147-A177-3AD203B41FA5}">
                      <a16:colId xmlns:a16="http://schemas.microsoft.com/office/drawing/2014/main" val="1013490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흡입량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53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0~1M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 HP/sec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57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1M~5M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 HP/sec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23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5M~10M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HP/sec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50136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3845EEB1-524D-0520-3AD2-861478951D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5658" r="23276" b="36856"/>
          <a:stretch/>
        </p:blipFill>
        <p:spPr>
          <a:xfrm>
            <a:off x="7530536" y="1942612"/>
            <a:ext cx="1607097" cy="1261148"/>
          </a:xfrm>
          <a:prstGeom prst="rect">
            <a:avLst/>
          </a:prstGeom>
        </p:spPr>
      </p:pic>
      <p:pic>
        <p:nvPicPr>
          <p:cNvPr id="48" name="그림 4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6B49B404-A805-BE0F-2C2D-9C5FAA456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675610" y="1345393"/>
            <a:ext cx="2380906" cy="1882026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CCA61E-5579-8EFC-EC7B-FB9A7F90AB71}"/>
              </a:ext>
            </a:extLst>
          </p:cNvPr>
          <p:cNvCxnSpPr>
            <a:cxnSpLocks/>
          </p:cNvCxnSpPr>
          <p:nvPr/>
        </p:nvCxnSpPr>
        <p:spPr>
          <a:xfrm>
            <a:off x="9181169" y="2573186"/>
            <a:ext cx="40447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AD14535F-3ED1-5F94-A316-0D04D1480B5C}"/>
              </a:ext>
            </a:extLst>
          </p:cNvPr>
          <p:cNvSpPr txBox="1">
            <a:spLocks/>
          </p:cNvSpPr>
          <p:nvPr/>
        </p:nvSpPr>
        <p:spPr>
          <a:xfrm>
            <a:off x="6351972" y="5730657"/>
            <a:ext cx="5571321" cy="123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슬라임이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레드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슬라임까지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도달할 때 커질 수록 흡수 할 수 있는   오브젝트 수가 대폭 증가하여 커지는 속도는 더욱 빠르게 증가한다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CA909B83-45C3-03ED-98A6-61F6BE7C5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631374"/>
              </p:ext>
            </p:extLst>
          </p:nvPr>
        </p:nvGraphicFramePr>
        <p:xfrm>
          <a:off x="7117209" y="3249177"/>
          <a:ext cx="3561675" cy="239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7" name="그림 56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1CCEE578-5D86-E3C9-599F-06BDC1C12B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591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케치, 라인 아트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DC0DEF21-F277-53E2-2F24-48A1C8C0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4" t="30007" r="34460" b="26302"/>
          <a:stretch/>
        </p:blipFill>
        <p:spPr>
          <a:xfrm>
            <a:off x="2769491" y="4501411"/>
            <a:ext cx="814457" cy="1248326"/>
          </a:xfrm>
          <a:prstGeom prst="rect">
            <a:avLst/>
          </a:prstGeom>
        </p:spPr>
      </p:pic>
      <p:pic>
        <p:nvPicPr>
          <p:cNvPr id="6" name="그림 5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9E99BB6E-22CB-403E-2356-3694DFC2B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29863" r="35497" b="26446"/>
          <a:stretch/>
        </p:blipFill>
        <p:spPr>
          <a:xfrm>
            <a:off x="2241475" y="1103222"/>
            <a:ext cx="1467088" cy="2219495"/>
          </a:xfrm>
          <a:prstGeom prst="rect">
            <a:avLst/>
          </a:prstGeom>
        </p:spPr>
      </p:pic>
      <p:pic>
        <p:nvPicPr>
          <p:cNvPr id="41" name="그림 40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4CFBB599-F4FA-3EBA-B6A6-5BAFB2910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5200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진동관측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396571" y="5110485"/>
            <a:ext cx="5710128" cy="45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진동 관측을 통해서 플레이어를 접근하는 것을 알고 도망갈 수 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B80FC583-4755-EC81-59E7-1C409EDEA53C}"/>
              </a:ext>
            </a:extLst>
          </p:cNvPr>
          <p:cNvSpPr txBox="1">
            <a:spLocks/>
          </p:cNvSpPr>
          <p:nvPr/>
        </p:nvSpPr>
        <p:spPr>
          <a:xfrm>
            <a:off x="326571" y="3446704"/>
            <a:ext cx="5268348" cy="52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플레이어가 우 클릭을 하게 될 경우 다른 플레이어들의 실루엣을 볼 수 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88DFB3-E829-BC27-AD46-F5D7A3353CD4}"/>
              </a:ext>
            </a:extLst>
          </p:cNvPr>
          <p:cNvSpPr/>
          <p:nvPr/>
        </p:nvSpPr>
        <p:spPr>
          <a:xfrm>
            <a:off x="1473974" y="4026496"/>
            <a:ext cx="3254542" cy="16603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912C3806-4ADA-9BEC-0695-7CB87F38EF8C}"/>
              </a:ext>
            </a:extLst>
          </p:cNvPr>
          <p:cNvSpPr txBox="1">
            <a:spLocks/>
          </p:cNvSpPr>
          <p:nvPr/>
        </p:nvSpPr>
        <p:spPr>
          <a:xfrm>
            <a:off x="390975" y="5901701"/>
            <a:ext cx="5268345" cy="52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정지된 상태에서만 발동할 수 있고 이때 일정 범위 내의 벽 뒤의 플레이어의 실루엣 까지도 확인할 수 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923459-E388-BF32-BD6D-8EC87ADAA95F}"/>
              </a:ext>
            </a:extLst>
          </p:cNvPr>
          <p:cNvSpPr/>
          <p:nvPr/>
        </p:nvSpPr>
        <p:spPr>
          <a:xfrm>
            <a:off x="7122171" y="2483333"/>
            <a:ext cx="1594614" cy="3666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플레이어가 정지 상태로 </a:t>
            </a:r>
            <a:r>
              <a:rPr lang="en-US" altLang="ko-KR" sz="900" dirty="0"/>
              <a:t>0.5sec </a:t>
            </a:r>
            <a:r>
              <a:rPr lang="ko-KR" altLang="en-US" sz="900" dirty="0"/>
              <a:t>이상 있었는가</a:t>
            </a:r>
            <a:r>
              <a:rPr lang="en-US" altLang="ko-KR" sz="900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34DC76-6FA9-25A6-6403-BF9D2C6C6F82}"/>
              </a:ext>
            </a:extLst>
          </p:cNvPr>
          <p:cNvSpPr/>
          <p:nvPr/>
        </p:nvSpPr>
        <p:spPr>
          <a:xfrm>
            <a:off x="9421629" y="2466087"/>
            <a:ext cx="1594614" cy="366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진동관측 사용불가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2B0284-2C71-5316-AA73-BCD93DBCDD8B}"/>
              </a:ext>
            </a:extLst>
          </p:cNvPr>
          <p:cNvSpPr/>
          <p:nvPr/>
        </p:nvSpPr>
        <p:spPr>
          <a:xfrm>
            <a:off x="7122171" y="3118923"/>
            <a:ext cx="1594614" cy="5590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주변에 범위내의 </a:t>
            </a:r>
            <a:endParaRPr lang="en-US" altLang="ko-KR" sz="900" dirty="0"/>
          </a:p>
          <a:p>
            <a:pPr algn="ctr"/>
            <a:r>
              <a:rPr lang="ko-KR" altLang="en-US" sz="900" dirty="0"/>
              <a:t>플레이어가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0732CD34-FA3A-FB64-B9BB-206B5EB79582}"/>
              </a:ext>
            </a:extLst>
          </p:cNvPr>
          <p:cNvSpPr txBox="1">
            <a:spLocks/>
          </p:cNvSpPr>
          <p:nvPr/>
        </p:nvSpPr>
        <p:spPr>
          <a:xfrm>
            <a:off x="6396570" y="1790547"/>
            <a:ext cx="4163723" cy="265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진동관측 과정</a:t>
            </a:r>
            <a:r>
              <a:rPr lang="en-US" altLang="ko-KR" sz="1600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B21F1C-8F82-1219-8175-5D4617D39E16}"/>
              </a:ext>
            </a:extLst>
          </p:cNvPr>
          <p:cNvSpPr/>
          <p:nvPr/>
        </p:nvSpPr>
        <p:spPr>
          <a:xfrm>
            <a:off x="7122171" y="3962759"/>
            <a:ext cx="1594614" cy="5590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표시하지 않음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9DADE14-84B2-1FDF-0A6D-38A5BA6A0558}"/>
              </a:ext>
            </a:extLst>
          </p:cNvPr>
          <p:cNvSpPr/>
          <p:nvPr/>
        </p:nvSpPr>
        <p:spPr>
          <a:xfrm>
            <a:off x="9046012" y="2629322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3FF14BD-536C-2DE4-6092-B8636F55C3E1}"/>
              </a:ext>
            </a:extLst>
          </p:cNvPr>
          <p:cNvSpPr/>
          <p:nvPr/>
        </p:nvSpPr>
        <p:spPr>
          <a:xfrm rot="5400000">
            <a:off x="7907305" y="3766778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A019097-F566-83C6-E3B9-5D216299F8C2}"/>
              </a:ext>
            </a:extLst>
          </p:cNvPr>
          <p:cNvSpPr/>
          <p:nvPr/>
        </p:nvSpPr>
        <p:spPr>
          <a:xfrm>
            <a:off x="9040718" y="3341313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2D25C0-18B6-5349-EE12-0145232E128D}"/>
              </a:ext>
            </a:extLst>
          </p:cNvPr>
          <p:cNvSpPr/>
          <p:nvPr/>
        </p:nvSpPr>
        <p:spPr>
          <a:xfrm>
            <a:off x="9421629" y="3094304"/>
            <a:ext cx="1594614" cy="57640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실루엣으로 위치를 표시함</a:t>
            </a:r>
            <a:endParaRPr lang="ko-KR" altLang="en-US" sz="90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C5963F7-5FE6-A6F5-7CB7-FE1033199EEA}"/>
              </a:ext>
            </a:extLst>
          </p:cNvPr>
          <p:cNvSpPr/>
          <p:nvPr/>
        </p:nvSpPr>
        <p:spPr>
          <a:xfrm rot="5400000">
            <a:off x="7872216" y="2912556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9D7413-AF5E-AF58-C7B1-0DEAD1685334}"/>
              </a:ext>
            </a:extLst>
          </p:cNvPr>
          <p:cNvSpPr/>
          <p:nvPr/>
        </p:nvSpPr>
        <p:spPr>
          <a:xfrm>
            <a:off x="8890727" y="2358334"/>
            <a:ext cx="40588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ko-KR" alt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AAEE76-2462-D562-B736-D4A9F2420189}"/>
              </a:ext>
            </a:extLst>
          </p:cNvPr>
          <p:cNvSpPr/>
          <p:nvPr/>
        </p:nvSpPr>
        <p:spPr>
          <a:xfrm>
            <a:off x="7475993" y="2828304"/>
            <a:ext cx="42511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  <a:endParaRPr lang="ko-KR" alt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EDF375-4785-B5E4-B100-0482670657E8}"/>
              </a:ext>
            </a:extLst>
          </p:cNvPr>
          <p:cNvSpPr/>
          <p:nvPr/>
        </p:nvSpPr>
        <p:spPr>
          <a:xfrm>
            <a:off x="7491702" y="3688691"/>
            <a:ext cx="40588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ko-KR" alt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9822347-A00C-7CFB-7F62-CA3330F8BAC3}"/>
              </a:ext>
            </a:extLst>
          </p:cNvPr>
          <p:cNvSpPr/>
          <p:nvPr/>
        </p:nvSpPr>
        <p:spPr>
          <a:xfrm>
            <a:off x="8875422" y="3059339"/>
            <a:ext cx="42511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  <a:endParaRPr lang="ko-KR" altLang="en-US" sz="11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31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0CFA566-5A05-F605-2535-3DA16D638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58094" y="1893139"/>
            <a:ext cx="1967097" cy="1530754"/>
          </a:xfrm>
          <a:prstGeom prst="rect">
            <a:avLst/>
          </a:prstGeom>
        </p:spPr>
      </p:pic>
      <p:pic>
        <p:nvPicPr>
          <p:cNvPr id="82" name="그림 81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F2E57A00-B5F6-096F-27E6-D26F81C4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474675" y="1620283"/>
            <a:ext cx="2380906" cy="1882026"/>
          </a:xfrm>
          <a:prstGeom prst="rect">
            <a:avLst/>
          </a:prstGeom>
        </p:spPr>
      </p:pic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3815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</a:t>
            </a:r>
            <a:r>
              <a:rPr lang="en-US" altLang="ko-KR" sz="5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5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변화</a:t>
            </a:r>
            <a:endParaRPr lang="en-US" altLang="ko-KR" sz="54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14FD16-2EEC-C9BB-3469-839BF346ECCB}"/>
              </a:ext>
            </a:extLst>
          </p:cNvPr>
          <p:cNvGrpSpPr/>
          <p:nvPr/>
        </p:nvGrpSpPr>
        <p:grpSpPr>
          <a:xfrm>
            <a:off x="7195914" y="1620283"/>
            <a:ext cx="3384483" cy="2460185"/>
            <a:chOff x="2807311" y="1040969"/>
            <a:chExt cx="6577377" cy="5618925"/>
          </a:xfrm>
        </p:grpSpPr>
        <p:pic>
          <p:nvPicPr>
            <p:cNvPr id="27" name="그림 2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3C20976-26AD-AA55-4B07-D4D6C930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4DB709-5294-A1D0-411C-B89B650D0F5E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1B6371-77DE-4D17-16B1-49B647EA0B81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BEF99E-84AB-19D6-3C82-B2B06BCE57B7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89B3A1-013C-F298-5E0A-FA9629C162D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514BF2-4F94-6FF3-108E-746DC5CC3DA7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4994946-6633-9966-4C6C-708675F09BBA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B40216-BB6A-EBD2-4572-8B351CA718C0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D2C529-D9CD-6B0D-12D2-32DC3F81D73F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893ED1-67F3-0AE3-4F62-B1D2B445FAFC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EEBC503-7593-F82E-9C57-19DD6DD5EE3F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29258B-C79F-0493-B4D9-D2EE31C10793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6E902E-CEAA-77EE-371E-D2CB53B58210}"/>
              </a:ext>
            </a:extLst>
          </p:cNvPr>
          <p:cNvSpPr/>
          <p:nvPr/>
        </p:nvSpPr>
        <p:spPr>
          <a:xfrm>
            <a:off x="6585446" y="4538694"/>
            <a:ext cx="494671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방사능 오브젝트의 위치는 매 게임마다 랜덤하게 배치된다</a:t>
            </a:r>
            <a:r>
              <a:rPr lang="en-US" altLang="ko-KR" sz="1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6FB66B0-EB50-3DCD-B34F-8661F1288E8B}"/>
              </a:ext>
            </a:extLst>
          </p:cNvPr>
          <p:cNvCxnSpPr>
            <a:cxnSpLocks/>
          </p:cNvCxnSpPr>
          <p:nvPr/>
        </p:nvCxnSpPr>
        <p:spPr>
          <a:xfrm>
            <a:off x="2767688" y="274751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364E363F-3394-407E-69F6-F52A97E3E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652">
            <a:off x="1315621" y="2456638"/>
            <a:ext cx="562455" cy="56245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6EC5264B-49FD-AE25-D33E-F6329B983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93" y="2737865"/>
            <a:ext cx="168912" cy="168912"/>
          </a:xfrm>
          <a:prstGeom prst="rect">
            <a:avLst/>
          </a:prstGeom>
        </p:spPr>
      </p:pic>
      <p:sp>
        <p:nvSpPr>
          <p:cNvPr id="94" name="내용 개체 틀 4">
            <a:extLst>
              <a:ext uri="{FF2B5EF4-FFF2-40B4-BE49-F238E27FC236}">
                <a16:creationId xmlns:a16="http://schemas.microsoft.com/office/drawing/2014/main" id="{3082CD0A-1496-90D7-BB81-21634A6F8B4B}"/>
              </a:ext>
            </a:extLst>
          </p:cNvPr>
          <p:cNvSpPr txBox="1">
            <a:spLocks/>
          </p:cNvSpPr>
          <p:nvPr/>
        </p:nvSpPr>
        <p:spPr>
          <a:xfrm>
            <a:off x="240419" y="4741494"/>
            <a:ext cx="5353072" cy="55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슬라임으로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최대값에 도달하면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맵에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랜덤으로 배치된 방사능 오브젝트를 흡수할 수 있고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RED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슬라임으로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변하게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5" name="내용 개체 틀 4">
            <a:extLst>
              <a:ext uri="{FF2B5EF4-FFF2-40B4-BE49-F238E27FC236}">
                <a16:creationId xmlns:a16="http://schemas.microsoft.com/office/drawing/2014/main" id="{C8B74A0E-E784-7572-BEBB-A69421480905}"/>
              </a:ext>
            </a:extLst>
          </p:cNvPr>
          <p:cNvSpPr txBox="1">
            <a:spLocks/>
          </p:cNvSpPr>
          <p:nvPr/>
        </p:nvSpPr>
        <p:spPr>
          <a:xfrm>
            <a:off x="240419" y="3606489"/>
            <a:ext cx="5918009" cy="76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Astronaut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를 피해 다니면서 오브젝트를 흡수하며 크기를 키운다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특수 오브젝트를 흡수하고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86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52" name="그림 5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E709B26D-4403-B817-5C66-2E98180421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2746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Astronaut</a:t>
            </a:r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</a:rPr>
              <a:t>플레이어를 먹을 수 있게 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상태가 되면 더 이상 빨아 들려지지 않는다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pic>
        <p:nvPicPr>
          <p:cNvPr id="38" name="그림 3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F71581CB-DB2F-B2DF-34FA-B65436993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3" y="443703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505649" y="6013663"/>
            <a:ext cx="3660324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상태가 되면 벽을 타고 올라 갈 수 없다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51225" y="713601"/>
            <a:ext cx="2439061" cy="1927996"/>
          </a:xfrm>
          <a:prstGeom prst="rect">
            <a:avLst/>
          </a:prstGeom>
        </p:spPr>
      </p:pic>
      <p:pic>
        <p:nvPicPr>
          <p:cNvPr id="2" name="그림 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4FF8C73D-61B7-EAB1-478F-8FF5948BBA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2746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5764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Astronaut </a:t>
            </a:r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8" y="1057040"/>
            <a:ext cx="2079161" cy="2079161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900037" y="1603608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3212784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발견하고 빨아들여서 퇴치하는 것이 초기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200785-1D6C-C556-0A84-EC907B50702D}"/>
              </a:ext>
            </a:extLst>
          </p:cNvPr>
          <p:cNvGrpSpPr/>
          <p:nvPr/>
        </p:nvGrpSpPr>
        <p:grpSpPr>
          <a:xfrm>
            <a:off x="1891846" y="4133013"/>
            <a:ext cx="2136906" cy="1785261"/>
            <a:chOff x="2807311" y="1040969"/>
            <a:chExt cx="6577377" cy="5618925"/>
          </a:xfrm>
        </p:grpSpPr>
        <p:pic>
          <p:nvPicPr>
            <p:cNvPr id="22" name="그림 21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425725C4-A0B9-54BD-7381-704637AA8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B9D7928-E1A3-E64C-C4C1-E35D4F2CEE33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360C0DF-A75B-E6B6-63CD-F2E99AC54E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40BA3E4-F544-D248-C314-734BE3209D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8288F1-F376-EBAC-BB42-E83DEF93E990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7616087-0B76-359E-1C92-8C700AE27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64E50F-C660-60C3-E65C-FF4269350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275C62B-5E38-2AF3-A0FD-5FF0A5347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72D085-A8B1-0F97-5D39-3CB9A9AED8B8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64A65E-C475-8141-04B2-D39E17D83661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0CB59E4-53DE-EB2E-2C0F-4670A21F350B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D3A13B7-8F59-6A40-A81D-F783EAC7358A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2AED98-CBC0-0E4D-A1D4-D9C28C28F944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443D16B-10E5-FD06-AD7A-F51749234A89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0E3C681-2DB3-C58D-8958-48198921EA2C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FC8661-8790-C68B-F863-4A4814D536ED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4AB5B8-A762-4578-A678-FC09D94DDFE8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DE48408-8DEA-FF9D-77EC-91892418FD15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E33C6C-9506-A091-D9C3-A708F0E23DF7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ACBDCC4-A3F2-EE38-00F9-DD61E9B3E5B6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D523061-BD0D-CA29-56E1-C8023860FD06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84356FA-FF45-B35C-496F-59C845B30AF2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9BC2F7-DE01-AC62-0029-78E8F77F5AEA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C7BCB67-CE4A-74F2-3F37-AC3E214887EA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161C0F-EEBE-896A-9480-A61EA01FF35E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EF81599-14D3-F151-0BA1-77E134CD2B4E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F6FC69-A607-A888-E690-136AD65C714A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E313449-0FC3-3020-1577-5632FCA81EB3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88130BB-33D5-1906-E4B0-07E7C7FBD34B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15E6611-A946-0B37-91B2-CFF1B2164668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E0FB2C-EF15-D841-5D50-6F0583FC76ED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3159EB-2BAA-05DC-AE36-8F5FB6A84D70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2DD9656-F736-3B9D-3A90-6434AA70B064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0BFBE1C-7D03-8D4F-1A02-4A92DEEAAA4D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3347DCD-BD8F-26D4-B39D-00F06B36913B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24C6BC-B76A-821C-690F-F7C75E045FE2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4D836F8-D0ED-A6D1-6B48-9128D09BC4E4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35F6D6E-78C5-8F1A-80A7-10E81F4BF905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4324AF-44A1-5A9F-2F5F-166CB4349E9E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843BA59-4EE9-25AC-FBF0-ED85874E399D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0AB1C673-1AA3-F29E-495C-DE5F66196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37" y="5284172"/>
            <a:ext cx="141314" cy="141314"/>
          </a:xfrm>
          <a:prstGeom prst="rect">
            <a:avLst/>
          </a:prstGeom>
        </p:spPr>
      </p:pic>
      <p:pic>
        <p:nvPicPr>
          <p:cNvPr id="64" name="그림 63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A433328B-D6AA-F647-1429-01399C4FCC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83" y="4933143"/>
            <a:ext cx="141314" cy="141314"/>
          </a:xfrm>
          <a:prstGeom prst="rect">
            <a:avLst/>
          </a:prstGeom>
        </p:spPr>
      </p:pic>
      <p:pic>
        <p:nvPicPr>
          <p:cNvPr id="65" name="그림 64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81A1F4FE-A319-312B-28E5-9DAAE743D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44" y="5054050"/>
            <a:ext cx="141314" cy="141314"/>
          </a:xfrm>
          <a:prstGeom prst="rect">
            <a:avLst/>
          </a:prstGeom>
        </p:spPr>
      </p:pic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0" y="2317957"/>
            <a:ext cx="605001" cy="605001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배터리를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배터리를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6315150-A16C-DB66-4F9C-B21535ABA302}"/>
              </a:ext>
            </a:extLst>
          </p:cNvPr>
          <p:cNvGrpSpPr/>
          <p:nvPr/>
        </p:nvGrpSpPr>
        <p:grpSpPr>
          <a:xfrm>
            <a:off x="8150185" y="4040512"/>
            <a:ext cx="2136906" cy="1785261"/>
            <a:chOff x="2807311" y="1040969"/>
            <a:chExt cx="6577377" cy="5618925"/>
          </a:xfrm>
        </p:grpSpPr>
        <p:pic>
          <p:nvPicPr>
            <p:cNvPr id="78" name="그림 77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E0E4630-79AD-D1EB-BE53-36E8E60D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CDD5483D-DA87-3996-F510-A4A9B73F854C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6DE634E-1582-8698-CCFC-65D6BD8E4D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C41F661-1351-04F3-B089-9C4D15F69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165E6F7-ED71-A238-11EB-648F15D29041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D76D8A0-04FD-1D39-92AF-C709FB0DEC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72A3E3D-CC81-DA74-7F33-78E2D75F4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2193A37-8705-FEC0-FFBD-966CCC28A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1775B3F-ACCF-E3B5-971B-FDB95E1C72A1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7E1F82-6D83-8260-5776-839382066AEB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8F0E3CB-9577-9A1C-4C02-4B210D6DCFE9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AEA20B0-D78B-4F9B-B1C3-FFB54D131324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AA601-AD05-3DE4-682A-EE0FC78173D5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BB553C5-1517-B221-CA0B-DDDCA17124FF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9109712-0C9C-37EF-5946-5C094E70B8DE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DB27E6D-0603-9B15-C8BD-1ECC5D9D29A8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C8344D6-B77C-56AC-C99D-28CAF93E7C6F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5DAB9D6-B11A-2ED0-E12F-3822ED039066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47E09DC-CCD2-703E-10F6-799666A7A297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B0D9D403-F304-4A34-97B9-9BF5B3D4FA4B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EB6E10D-7B8C-A441-7019-698F8FEDE19F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01EBE40-804A-D8B7-237B-D7AA96F9F850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783870D-F911-F09E-95BE-21E123676624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548C9D-3829-63AC-6809-3301882FBAF9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66CC9ED-E231-5510-55F7-F5FE1F948E17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9FD739E-4408-9F22-F9BB-7DA02A9F6DF4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C86815A-90FB-88EC-50F6-471B229CAB20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1F62E3F-4157-C6A1-213B-1B8698D10932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9528841-7C4F-3956-54CB-A9EA6217F64C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2D2059C-5A74-8DEE-B091-689B30512E42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5A831CB-3F33-23E4-D27B-3B1917ED6AB5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7D3E71E-6603-8976-2094-48272D5048CB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6B54007-B3F0-D98A-BF0D-33AAB58C7144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C42323E-662A-4A61-D70E-AB77FC6D472C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9400AC-9972-AB49-4C73-6D4A1DEDB80C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09C6B94-E344-3E3B-92A0-20184EFA8DF8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482BF0-BC03-842F-24DD-A49A0FCF7FF8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9EFC36E-F4E0-4568-D816-273E28FB4175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2B69360-8977-6245-147C-FCC54C87A340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EE1C981-4DDF-C52A-C16C-DD551F8070BC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397BB19-EC30-36AC-CCCD-7CDF8E45D3DC}"/>
              </a:ext>
            </a:extLst>
          </p:cNvPr>
          <p:cNvSpPr/>
          <p:nvPr/>
        </p:nvSpPr>
        <p:spPr>
          <a:xfrm>
            <a:off x="8933574" y="4087813"/>
            <a:ext cx="317814" cy="359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6A49A7E-AB48-3615-CED3-165C4B3AA37D}"/>
              </a:ext>
            </a:extLst>
          </p:cNvPr>
          <p:cNvSpPr/>
          <p:nvPr/>
        </p:nvSpPr>
        <p:spPr>
          <a:xfrm>
            <a:off x="8926106" y="5311464"/>
            <a:ext cx="317814" cy="359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7DCB49E-1B69-6A73-F127-95238C8C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1" y="4087823"/>
            <a:ext cx="3743783" cy="16960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B8C3D0B-A2D4-94A2-1E3F-7155CE26D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58094" y="1893139"/>
            <a:ext cx="1967097" cy="1530754"/>
          </a:xfrm>
          <a:prstGeom prst="rect">
            <a:avLst/>
          </a:prstGeom>
        </p:spPr>
      </p:pic>
      <p:pic>
        <p:nvPicPr>
          <p:cNvPr id="4" name="그림 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CF5D339-B8D2-CA10-4B08-4E101E8F36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474675" y="1620283"/>
            <a:ext cx="2380906" cy="1882026"/>
          </a:xfrm>
          <a:prstGeom prst="rect">
            <a:avLst/>
          </a:prstGeom>
        </p:spPr>
      </p:pic>
      <p:pic>
        <p:nvPicPr>
          <p:cNvPr id="52" name="그림 5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E709B26D-4403-B817-5C66-2E98180421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2746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DDBB2F-9588-9EE6-7A7C-CDA1174B80A2}"/>
              </a:ext>
            </a:extLst>
          </p:cNvPr>
          <p:cNvCxnSpPr>
            <a:cxnSpLocks/>
          </p:cNvCxnSpPr>
          <p:nvPr/>
        </p:nvCxnSpPr>
        <p:spPr>
          <a:xfrm>
            <a:off x="2767688" y="274751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20A42BB-E39A-0D49-4CB6-8BE1D7DAB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652">
            <a:off x="1315621" y="2456638"/>
            <a:ext cx="562455" cy="56245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5764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Astronaut </a:t>
            </a:r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11AA6476-922A-7202-FA36-8466C2B6E0CC}"/>
              </a:ext>
            </a:extLst>
          </p:cNvPr>
          <p:cNvSpPr txBox="1">
            <a:spLocks/>
          </p:cNvSpPr>
          <p:nvPr/>
        </p:nvSpPr>
        <p:spPr>
          <a:xfrm>
            <a:off x="54515" y="3503860"/>
            <a:ext cx="5918009" cy="50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레드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변하게 되면 </a:t>
            </a:r>
            <a:r>
              <a:rPr lang="ko-KR" altLang="en-US" sz="1400" b="1" dirty="0" err="1"/>
              <a:t>슬라임의</a:t>
            </a:r>
            <a:r>
              <a:rPr lang="ko-KR" altLang="en-US" sz="1400" b="1" dirty="0"/>
              <a:t> 목표는 모든 플레이어를 먹는 것으로 변경되고 우주인 플레이어들은 탈출하는 것으로 목표가 바뀐다</a:t>
            </a:r>
            <a:r>
              <a:rPr lang="en-US" altLang="ko-KR" sz="1400" b="1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FAC5F7-C053-95BF-4BE8-CF57D00A2735}"/>
              </a:ext>
            </a:extLst>
          </p:cNvPr>
          <p:cNvSpPr/>
          <p:nvPr/>
        </p:nvSpPr>
        <p:spPr>
          <a:xfrm>
            <a:off x="1598352" y="5716824"/>
            <a:ext cx="300114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위험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r>
              <a:rPr lang="ko-KR" altLang="en-US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배터리를 모아서 탈출하세요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7176AC-4C02-084B-21E0-495E1449E408}"/>
              </a:ext>
            </a:extLst>
          </p:cNvPr>
          <p:cNvGrpSpPr/>
          <p:nvPr/>
        </p:nvGrpSpPr>
        <p:grpSpPr>
          <a:xfrm>
            <a:off x="7975518" y="1717048"/>
            <a:ext cx="2136906" cy="1785261"/>
            <a:chOff x="2807311" y="1040969"/>
            <a:chExt cx="6577377" cy="5618925"/>
          </a:xfrm>
        </p:grpSpPr>
        <p:pic>
          <p:nvPicPr>
            <p:cNvPr id="13" name="그림 12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D09E08E8-0F02-1378-D335-D213A0CD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DC08E90-1044-842E-6F4E-3141603C13DB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ABEE850-7FA8-5E52-6495-3A175DC779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808A4A8-1379-DAF9-1E55-C3538312F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339957F-9898-DD26-6095-69AF52E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F67E8DD-6D4B-68F8-3E28-127DCF9C8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2F0AE62-579E-58C3-B95D-9635B6F0F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0B5A72D-F091-3AEB-734C-B8AA0E601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71EBF3C-C0E5-983A-E40C-648934E033E3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3F710C-CA13-FC73-50D6-D4D08203B172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55EB913-B5BB-9965-D58B-E9628FB48633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287FC7-E3B5-CB83-1070-A46FB66E638F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F8E4D4-1F2D-7E37-8EA7-C9393CD0249E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C09D01-4DA5-93F2-B469-9BBA10AD88A5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8323CB-F905-052C-6391-2788118DE075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575046-D8BE-A88F-8D28-F8C9AD411861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80A4706-0565-709F-CBAB-707E6FAD6327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5FE755C-31E0-D46B-3AC5-56A55AC4A8DF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84BE2E-87EE-333A-FBF7-3A92CB70363B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B3B5F95-25A8-596B-0C18-EC672EF353B3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7E19EAF-F1F1-5C53-C631-402C50A89D73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447BE39-9D45-4AB8-D114-3B0F56473BEB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61A86F0-723B-FE8E-564C-0B4A36AC9832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CB293DD-F426-E176-3479-341CDFCEB855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7E11F44-3557-2449-6432-422E7D4391D1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85BC581-80BD-E28F-8360-0AE53A835277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49F8F56-E097-D347-79E2-BC87CB206B66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C2078C3-6A90-E766-EA62-3FCFC30F47EB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5172AC7-D332-506B-8361-A691A4AFF194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81F2A45-3A44-925A-E6C6-1EA93B8C83FF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B556260-48A7-817F-5645-357D1D9DF388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6B975C7-48D5-BCEF-18D8-EDB28AFEADF1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806F48B-CF2A-81D7-52E0-24868C34B7DB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48C0A11-812E-C3F0-3C98-8829F271EFEE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33FC8A7-A68F-6DF0-0A9F-45ACA54852DD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18FD252-A35A-83CC-7AE4-5F81F0D49032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29D657C-C4B9-22F9-5038-0907A368D366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3E49751-41A9-4B37-C6F2-66D386E4105A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FF6C640-E75A-7D08-51AA-303133AA4752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642A25E-30D6-D50D-E9D1-2001A9060966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0F0063D6-5253-CD9F-4724-B0B4F208D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09" y="2868207"/>
            <a:ext cx="141314" cy="141314"/>
          </a:xfrm>
          <a:prstGeom prst="rect">
            <a:avLst/>
          </a:prstGeom>
        </p:spPr>
      </p:pic>
      <p:pic>
        <p:nvPicPr>
          <p:cNvPr id="79" name="그림 78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0125D4DC-08EB-9F13-8B99-EC5A3F821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55" y="2517178"/>
            <a:ext cx="141314" cy="141314"/>
          </a:xfrm>
          <a:prstGeom prst="rect">
            <a:avLst/>
          </a:prstGeom>
        </p:spPr>
      </p:pic>
      <p:pic>
        <p:nvPicPr>
          <p:cNvPr id="80" name="그림 79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7D6339C3-452B-B1A2-723D-DC5DD9ABDD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16" y="2638085"/>
            <a:ext cx="141314" cy="141314"/>
          </a:xfrm>
          <a:prstGeom prst="rect">
            <a:avLst/>
          </a:prstGeom>
        </p:spPr>
      </p:pic>
      <p:sp>
        <p:nvSpPr>
          <p:cNvPr id="81" name="내용 개체 틀 4">
            <a:extLst>
              <a:ext uri="{FF2B5EF4-FFF2-40B4-BE49-F238E27FC236}">
                <a16:creationId xmlns:a16="http://schemas.microsoft.com/office/drawing/2014/main" id="{F7ED35B3-A6BD-F23F-FA4F-525D2FBAA176}"/>
              </a:ext>
            </a:extLst>
          </p:cNvPr>
          <p:cNvSpPr txBox="1">
            <a:spLocks/>
          </p:cNvSpPr>
          <p:nvPr/>
        </p:nvSpPr>
        <p:spPr>
          <a:xfrm>
            <a:off x="6400801" y="3574262"/>
            <a:ext cx="5581570" cy="164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배터리는 </a:t>
            </a:r>
            <a:r>
              <a:rPr lang="ko-KR" altLang="en-US" sz="1400" b="1" dirty="0" err="1"/>
              <a:t>랜덤한</a:t>
            </a:r>
            <a:r>
              <a:rPr lang="ko-KR" altLang="en-US" sz="1400" b="1" dirty="0"/>
              <a:t> 위치에 배치되고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</a:t>
            </a:r>
            <a:r>
              <a:rPr lang="ko-KR" altLang="en-US" sz="1400" b="1" dirty="0"/>
              <a:t> 이전에는 위치는 확인할 수 있지만 획득할 수 없다</a:t>
            </a:r>
            <a:r>
              <a:rPr lang="en-US" altLang="ko-KR" sz="14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레드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출현한 이후에 획득할 수 있고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개의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배터리</a:t>
            </a:r>
            <a:r>
              <a:rPr lang="ko-KR" altLang="en-US" sz="1400" b="1" dirty="0"/>
              <a:t>를 연결해야 비상문을 열고 탈출 할 수 있다</a:t>
            </a:r>
            <a:r>
              <a:rPr lang="en-US" altLang="ko-KR" sz="1400" b="1" dirty="0"/>
              <a:t>.</a:t>
            </a:r>
            <a:r>
              <a:rPr lang="ko-KR" altLang="en-US" sz="1400" b="1" dirty="0">
                <a:solidFill>
                  <a:srgbClr val="FF0000"/>
                </a:solidFill>
              </a:rPr>
              <a:t>비상문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초간 짧게 열리고 해당 시간에 탈출하지 못한 플레이어는 패배한다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82" name="그림 81" descr="상징, 교통 표지판, 표지판, 그래픽이(가) 표시된 사진&#10;&#10;자동 생성된 설명">
            <a:extLst>
              <a:ext uri="{FF2B5EF4-FFF2-40B4-BE49-F238E27FC236}">
                <a16:creationId xmlns:a16="http://schemas.microsoft.com/office/drawing/2014/main" id="{0202B49B-F6D9-2A22-95B3-A7BE59748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87" y="3009521"/>
            <a:ext cx="141314" cy="141314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F77604D7-DA9E-D990-F5DA-12B9DC6D7597}"/>
              </a:ext>
            </a:extLst>
          </p:cNvPr>
          <p:cNvSpPr/>
          <p:nvPr/>
        </p:nvSpPr>
        <p:spPr>
          <a:xfrm rot="5400000">
            <a:off x="10912280" y="3334288"/>
            <a:ext cx="14526" cy="636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09D32CE-4EF7-62ED-D378-49ACA8CEC30F}"/>
              </a:ext>
            </a:extLst>
          </p:cNvPr>
          <p:cNvSpPr/>
          <p:nvPr/>
        </p:nvSpPr>
        <p:spPr>
          <a:xfrm>
            <a:off x="8752552" y="1762603"/>
            <a:ext cx="317814" cy="359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B77A25-4179-39DA-DD2E-8D6275057E8C}"/>
              </a:ext>
            </a:extLst>
          </p:cNvPr>
          <p:cNvSpPr/>
          <p:nvPr/>
        </p:nvSpPr>
        <p:spPr>
          <a:xfrm>
            <a:off x="8745084" y="2986254"/>
            <a:ext cx="317814" cy="359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2BCE62-EEA7-6F12-4B2C-F7A066021C07}"/>
              </a:ext>
            </a:extLst>
          </p:cNvPr>
          <p:cNvSpPr/>
          <p:nvPr/>
        </p:nvSpPr>
        <p:spPr>
          <a:xfrm>
            <a:off x="11104337" y="292628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배터리</a:t>
            </a:r>
            <a:endParaRPr lang="en-US" altLang="ko-KR" sz="1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689DECF-FB85-F84A-ECEC-406632D6CC3F}"/>
              </a:ext>
            </a:extLst>
          </p:cNvPr>
          <p:cNvSpPr/>
          <p:nvPr/>
        </p:nvSpPr>
        <p:spPr>
          <a:xfrm>
            <a:off x="11104337" y="3208660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비상문</a:t>
            </a:r>
            <a:endParaRPr lang="en-US" altLang="ko-KR" sz="1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374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89039D-B82A-832E-9BE3-E7A7BCDBE06D}"/>
              </a:ext>
            </a:extLst>
          </p:cNvPr>
          <p:cNvGrpSpPr/>
          <p:nvPr/>
        </p:nvGrpSpPr>
        <p:grpSpPr>
          <a:xfrm>
            <a:off x="847957" y="1688419"/>
            <a:ext cx="3018723" cy="2453339"/>
            <a:chOff x="2807311" y="1040969"/>
            <a:chExt cx="6577377" cy="5618925"/>
          </a:xfrm>
        </p:grpSpPr>
        <p:pic>
          <p:nvPicPr>
            <p:cNvPr id="17" name="그림 1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3DB8B03-3E67-AF5C-1261-35B3D910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B581A-A3B1-A6AF-3B0D-53A28A9A73A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DD283C-8D31-EFE0-924E-24F30344C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A82ECFB-E482-E3AF-8429-2CD7C1EEE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CB2143-AF9E-F851-9F06-2C69386450FA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8B1743A-30D1-213E-E165-843553613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F858AD-7122-A822-13D6-0F683329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D9ED2C5-74F4-2B3A-5BE2-ED216461A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847C7B-9206-99C4-8408-C6A9B7C451C7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E0FA2-D266-10A5-1097-573884C63A54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F92CC7-F52C-D287-2414-FBF931E732B9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2EBCC1-5902-242B-4250-C20A7DC09944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B7B736-8656-D843-7706-0737367E0F9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0158C3-B83B-7301-B464-D2F15137CA20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76561-2315-A574-B213-089FF4F53B62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379A471-A9C4-7FE3-3D5A-9C56F4F6D02C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BD6462-FBB4-ADA7-8068-804053E875AC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652F04-A9F4-0B45-CF75-30EE4DB97A9C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3C32B8-0D95-FA34-92C1-164548445FCA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D668D93-5EB8-D61C-5B73-103DF5817B70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444C00-A185-4823-9EB8-B8BD0B9FAADD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CD35A1D-A305-7E7E-263A-AB9983BE9EB0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EA4E90-EC66-0304-C96C-3821360DC274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0DFE06-0AD2-1881-A741-814CFDDA0E29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CDBC276-FFFE-B2ED-3D72-13CB34A1C946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88AFAF-0393-EC77-283E-11C87C1086B0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5B4F14-7971-69D5-0549-1B91AE643964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820E3F-97DE-D995-82E7-5BF9F5EEADAA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370766-A772-F3C9-6B6F-1689C10B21B9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520E710-526E-D640-90F8-4114A0E72E90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921175-6C94-BCD0-C780-590A7FE2D877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7E9351-5B16-E54E-EB59-D58349FFC6E2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2B36BFD-A470-E019-03D7-ED48A9E83071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54BE2B0-C237-2811-BCF1-4BA21A5503CE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1BAAD80-EF3F-F608-2201-C9FD254FF0ED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00F605-9561-CB65-6E80-E44DF525D80C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D228A67-C0B8-9D17-0A0B-87154A5E18DA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5AC3832-64E9-2382-81E5-BCA85D279D6E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AD16C4-6737-74F0-2073-F4FB09759DCA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C85E45-F918-0B00-3FEE-F59F2DDE4AF6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A1D363-8C8B-4628-15C9-2382F319C152}"/>
              </a:ext>
            </a:extLst>
          </p:cNvPr>
          <p:cNvSpPr/>
          <p:nvPr/>
        </p:nvSpPr>
        <p:spPr>
          <a:xfrm rot="5400000">
            <a:off x="4050317" y="2069939"/>
            <a:ext cx="45719" cy="1959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98DC-1416-B66A-DE52-92F91516CBA4}"/>
              </a:ext>
            </a:extLst>
          </p:cNvPr>
          <p:cNvSpPr/>
          <p:nvPr/>
        </p:nvSpPr>
        <p:spPr>
          <a:xfrm>
            <a:off x="4308285" y="1960385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비상</a:t>
            </a:r>
            <a:r>
              <a:rPr lang="ko-KR" alt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3EF4C-A5CF-1D47-61C0-D7832299FA60}"/>
              </a:ext>
            </a:extLst>
          </p:cNvPr>
          <p:cNvSpPr/>
          <p:nvPr/>
        </p:nvSpPr>
        <p:spPr>
          <a:xfrm>
            <a:off x="4002542" y="2476448"/>
            <a:ext cx="130629" cy="8205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3EEFB-A26B-9CC1-D930-2EE6C8DE833D}"/>
              </a:ext>
            </a:extLst>
          </p:cNvPr>
          <p:cNvSpPr/>
          <p:nvPr/>
        </p:nvSpPr>
        <p:spPr>
          <a:xfrm>
            <a:off x="4395656" y="2325081"/>
            <a:ext cx="6463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계단</a:t>
            </a:r>
            <a:endParaRPr lang="en-US" altLang="ko-KR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DF4A9-1854-3805-7522-2074077CA238}"/>
              </a:ext>
            </a:extLst>
          </p:cNvPr>
          <p:cNvSpPr/>
          <p:nvPr/>
        </p:nvSpPr>
        <p:spPr>
          <a:xfrm rot="5400000">
            <a:off x="4050317" y="2744202"/>
            <a:ext cx="45719" cy="195943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53AB-FA1B-6C2A-6FB1-F13AE46489EB}"/>
              </a:ext>
            </a:extLst>
          </p:cNvPr>
          <p:cNvSpPr/>
          <p:nvPr/>
        </p:nvSpPr>
        <p:spPr>
          <a:xfrm>
            <a:off x="4511072" y="2680367"/>
            <a:ext cx="4154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32C360-1763-D98A-96A3-D924BB68E6E3}"/>
              </a:ext>
            </a:extLst>
          </p:cNvPr>
          <p:cNvSpPr/>
          <p:nvPr/>
        </p:nvSpPr>
        <p:spPr>
          <a:xfrm>
            <a:off x="3975205" y="3125846"/>
            <a:ext cx="248952" cy="175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B27E7-2847-8D41-33AE-DB73E9C425DC}"/>
              </a:ext>
            </a:extLst>
          </p:cNvPr>
          <p:cNvSpPr/>
          <p:nvPr/>
        </p:nvSpPr>
        <p:spPr>
          <a:xfrm>
            <a:off x="4526441" y="3045063"/>
            <a:ext cx="4154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endParaRPr lang="en-US" altLang="ko-KR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A9C45-726E-27AD-5576-1D47737C5E4F}"/>
              </a:ext>
            </a:extLst>
          </p:cNvPr>
          <p:cNvSpPr/>
          <p:nvPr/>
        </p:nvSpPr>
        <p:spPr>
          <a:xfrm>
            <a:off x="3975205" y="3579770"/>
            <a:ext cx="248952" cy="1757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FED9BB-A0D5-9656-BD6C-A78CCC49C149}"/>
              </a:ext>
            </a:extLst>
          </p:cNvPr>
          <p:cNvSpPr/>
          <p:nvPr/>
        </p:nvSpPr>
        <p:spPr>
          <a:xfrm>
            <a:off x="4423701" y="34829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복도</a:t>
            </a:r>
            <a:endParaRPr lang="en-US" altLang="ko-KR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2505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구조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14FD16-2EEC-C9BB-3469-839BF346ECCB}"/>
              </a:ext>
            </a:extLst>
          </p:cNvPr>
          <p:cNvGrpSpPr/>
          <p:nvPr/>
        </p:nvGrpSpPr>
        <p:grpSpPr>
          <a:xfrm>
            <a:off x="6046898" y="1774895"/>
            <a:ext cx="3384483" cy="2460185"/>
            <a:chOff x="2807311" y="1040969"/>
            <a:chExt cx="6577377" cy="5618925"/>
          </a:xfrm>
        </p:grpSpPr>
        <p:pic>
          <p:nvPicPr>
            <p:cNvPr id="27" name="그림 2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3C20976-26AD-AA55-4B07-D4D6C930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4DB709-5294-A1D0-411C-B89B650D0F5E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1B6371-77DE-4D17-16B1-49B647EA0B81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BEF99E-84AB-19D6-3C82-B2B06BCE57B7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89B3A1-013C-F298-5E0A-FA9629C162D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514BF2-4F94-6FF3-108E-746DC5CC3DA7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4994946-6633-9966-4C6C-708675F09BBA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B40216-BB6A-EBD2-4572-8B351CA718C0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D2C529-D9CD-6B0D-12D2-32DC3F81D73F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C8AD76-D2E5-70AA-08A2-A50557A8DB86}"/>
                </a:ext>
              </a:extLst>
            </p:cNvPr>
            <p:cNvSpPr/>
            <p:nvPr/>
          </p:nvSpPr>
          <p:spPr>
            <a:xfrm>
              <a:off x="4783834" y="3665091"/>
              <a:ext cx="2479225" cy="8414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F59B50-35C7-E485-EDB7-40DB8BA8D71F}"/>
                </a:ext>
              </a:extLst>
            </p:cNvPr>
            <p:cNvSpPr/>
            <p:nvPr/>
          </p:nvSpPr>
          <p:spPr>
            <a:xfrm rot="5400000">
              <a:off x="3951939" y="3656749"/>
              <a:ext cx="1720149" cy="8311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30A567-1062-2D45-0D12-14AA002B718E}"/>
                </a:ext>
              </a:extLst>
            </p:cNvPr>
            <p:cNvSpPr/>
            <p:nvPr/>
          </p:nvSpPr>
          <p:spPr>
            <a:xfrm>
              <a:off x="4703352" y="279315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8C1191C-984F-4A2F-ED63-11EB9B4CD77F}"/>
                </a:ext>
              </a:extLst>
            </p:cNvPr>
            <p:cNvSpPr/>
            <p:nvPr/>
          </p:nvSpPr>
          <p:spPr>
            <a:xfrm>
              <a:off x="4703352" y="453858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82B96F-6BEB-1411-0D24-C9E0EB692013}"/>
                </a:ext>
              </a:extLst>
            </p:cNvPr>
            <p:cNvSpPr/>
            <p:nvPr/>
          </p:nvSpPr>
          <p:spPr>
            <a:xfrm>
              <a:off x="5272066" y="3731400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A5F4B8-DFC5-2D8E-A807-953468E89678}"/>
                </a:ext>
              </a:extLst>
            </p:cNvPr>
            <p:cNvSpPr/>
            <p:nvPr/>
          </p:nvSpPr>
          <p:spPr>
            <a:xfrm>
              <a:off x="5272066" y="3602066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9821C1-A351-35B8-6A0D-55B17DD9D02E}"/>
                </a:ext>
              </a:extLst>
            </p:cNvPr>
            <p:cNvSpPr/>
            <p:nvPr/>
          </p:nvSpPr>
          <p:spPr>
            <a:xfrm>
              <a:off x="6528608" y="361500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56EFF1F-2760-4BBC-1669-EECAA8821DC8}"/>
                </a:ext>
              </a:extLst>
            </p:cNvPr>
            <p:cNvSpPr/>
            <p:nvPr/>
          </p:nvSpPr>
          <p:spPr>
            <a:xfrm>
              <a:off x="6524738" y="3738713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0BA654-86C7-585A-B487-58253ABF14D3}"/>
                </a:ext>
              </a:extLst>
            </p:cNvPr>
            <p:cNvSpPr/>
            <p:nvPr/>
          </p:nvSpPr>
          <p:spPr>
            <a:xfrm rot="5400000">
              <a:off x="7189528" y="367241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893ED1-67F3-0AE3-4F62-B1D2B445FAFC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EEBC503-7593-F82E-9C57-19DD6DD5EE3F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568A53-A578-D066-154A-B525705E82A9}"/>
              </a:ext>
            </a:extLst>
          </p:cNvPr>
          <p:cNvSpPr/>
          <p:nvPr/>
        </p:nvSpPr>
        <p:spPr>
          <a:xfrm>
            <a:off x="10390571" y="2289184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</a:t>
            </a:r>
            <a:endParaRPr lang="en-US" altLang="ko-KR" b="1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88F0CE-E964-A668-8ECF-6ADA52101EAF}"/>
              </a:ext>
            </a:extLst>
          </p:cNvPr>
          <p:cNvSpPr/>
          <p:nvPr/>
        </p:nvSpPr>
        <p:spPr>
          <a:xfrm>
            <a:off x="10078926" y="2424118"/>
            <a:ext cx="254647" cy="674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7CF650F-BB34-C39A-2ED1-0E7F7AD3933F}"/>
              </a:ext>
            </a:extLst>
          </p:cNvPr>
          <p:cNvSpPr/>
          <p:nvPr/>
        </p:nvSpPr>
        <p:spPr>
          <a:xfrm>
            <a:off x="10090578" y="2870948"/>
            <a:ext cx="231341" cy="674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C9C0EAA-D407-3D98-FF05-96D75EF4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974" y="3177027"/>
            <a:ext cx="877163" cy="828159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71CCA3D0-E304-BA6F-28CE-260555F312A9}"/>
              </a:ext>
            </a:extLst>
          </p:cNvPr>
          <p:cNvSpPr/>
          <p:nvPr/>
        </p:nvSpPr>
        <p:spPr>
          <a:xfrm>
            <a:off x="10416099" y="2745157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환기통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B789396-F894-E7A2-2773-D6D583F1D88F}"/>
              </a:ext>
            </a:extLst>
          </p:cNvPr>
          <p:cNvSpPr/>
          <p:nvPr/>
        </p:nvSpPr>
        <p:spPr>
          <a:xfrm>
            <a:off x="10436729" y="3758800"/>
            <a:ext cx="114165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 예시</a:t>
            </a:r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en-US" altLang="ko-KR" sz="11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29258B-C79F-0493-B4D9-D2EE31C10793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52E3329-F10B-5D6A-E09F-C712399E1677}"/>
              </a:ext>
            </a:extLst>
          </p:cNvPr>
          <p:cNvSpPr/>
          <p:nvPr/>
        </p:nvSpPr>
        <p:spPr>
          <a:xfrm>
            <a:off x="342766" y="4210359"/>
            <a:ext cx="5604419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우주인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플레이어만 열수 있다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계단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통해 우주선의 </a:t>
            </a:r>
            <a:r>
              <a:rPr lang="ko-KR" altLang="en-US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복도 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 끝을 한번에 확인하지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못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하도록 한다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에는 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먹고 성장할 수 있는 오브젝트들이 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존재한다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6E902E-CEAA-77EE-371E-D2CB53B58210}"/>
              </a:ext>
            </a:extLst>
          </p:cNvPr>
          <p:cNvSpPr/>
          <p:nvPr/>
        </p:nvSpPr>
        <p:spPr>
          <a:xfrm>
            <a:off x="6158428" y="4523697"/>
            <a:ext cx="60335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벽 위편에 </a:t>
            </a:r>
            <a:r>
              <a:rPr lang="ko-KR" altLang="en-US" b="1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통과하여 이동할 수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환풍구는 다른 모든 방과 연결되어 있어 다른 플레이어들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에게서 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도망치는 통로가 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586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89039D-B82A-832E-9BE3-E7A7BCDBE06D}"/>
              </a:ext>
            </a:extLst>
          </p:cNvPr>
          <p:cNvGrpSpPr/>
          <p:nvPr/>
        </p:nvGrpSpPr>
        <p:grpSpPr>
          <a:xfrm>
            <a:off x="847957" y="1688419"/>
            <a:ext cx="3018723" cy="2453339"/>
            <a:chOff x="2807311" y="1040969"/>
            <a:chExt cx="6577377" cy="5618925"/>
          </a:xfrm>
        </p:grpSpPr>
        <p:pic>
          <p:nvPicPr>
            <p:cNvPr id="17" name="그림 1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3DB8B03-3E67-AF5C-1261-35B3D910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B581A-A3B1-A6AF-3B0D-53A28A9A73A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DD283C-8D31-EFE0-924E-24F30344C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A82ECFB-E482-E3AF-8429-2CD7C1EEE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CB2143-AF9E-F851-9F06-2C69386450FA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8B1743A-30D1-213E-E165-843553613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F858AD-7122-A822-13D6-0F683329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D9ED2C5-74F4-2B3A-5BE2-ED216461A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847C7B-9206-99C4-8408-C6A9B7C451C7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E0FA2-D266-10A5-1097-573884C63A54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F92CC7-F52C-D287-2414-FBF931E732B9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2EBCC1-5902-242B-4250-C20A7DC09944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B7B736-8656-D843-7706-0737367E0F9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0158C3-B83B-7301-B464-D2F15137CA20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76561-2315-A574-B213-089FF4F53B62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379A471-A9C4-7FE3-3D5A-9C56F4F6D02C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BD6462-FBB4-ADA7-8068-804053E875AC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652F04-A9F4-0B45-CF75-30EE4DB97A9C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3C32B8-0D95-FA34-92C1-164548445FCA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D668D93-5EB8-D61C-5B73-103DF5817B70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444C00-A185-4823-9EB8-B8BD0B9FAADD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CD35A1D-A305-7E7E-263A-AB9983BE9EB0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EA4E90-EC66-0304-C96C-3821360DC274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0DFE06-0AD2-1881-A741-814CFDDA0E29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CDBC276-FFFE-B2ED-3D72-13CB34A1C946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88AFAF-0393-EC77-283E-11C87C1086B0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5B4F14-7971-69D5-0549-1B91AE643964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820E3F-97DE-D995-82E7-5BF9F5EEADAA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370766-A772-F3C9-6B6F-1689C10B21B9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520E710-526E-D640-90F8-4114A0E72E90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921175-6C94-BCD0-C780-590A7FE2D877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7E9351-5B16-E54E-EB59-D58349FFC6E2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2B36BFD-A470-E019-03D7-ED48A9E83071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54BE2B0-C237-2811-BCF1-4BA21A5503CE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1BAAD80-EF3F-F608-2201-C9FD254FF0ED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00F605-9561-CB65-6E80-E44DF525D80C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D228A67-C0B8-9D17-0A0B-87154A5E18DA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5AC3832-64E9-2382-81E5-BCA85D279D6E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AD16C4-6737-74F0-2073-F4FB09759DCA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C85E45-F918-0B00-3FEE-F59F2DDE4AF6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A1D363-8C8B-4628-15C9-2382F319C152}"/>
              </a:ext>
            </a:extLst>
          </p:cNvPr>
          <p:cNvSpPr/>
          <p:nvPr/>
        </p:nvSpPr>
        <p:spPr>
          <a:xfrm rot="5400000">
            <a:off x="4050317" y="2069939"/>
            <a:ext cx="45719" cy="1959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98DC-1416-B66A-DE52-92F91516CBA4}"/>
              </a:ext>
            </a:extLst>
          </p:cNvPr>
          <p:cNvSpPr/>
          <p:nvPr/>
        </p:nvSpPr>
        <p:spPr>
          <a:xfrm>
            <a:off x="4308285" y="1960385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비상</a:t>
            </a:r>
            <a:r>
              <a:rPr lang="ko-KR" alt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3EF4C-A5CF-1D47-61C0-D7832299FA60}"/>
              </a:ext>
            </a:extLst>
          </p:cNvPr>
          <p:cNvSpPr/>
          <p:nvPr/>
        </p:nvSpPr>
        <p:spPr>
          <a:xfrm>
            <a:off x="4002542" y="2476448"/>
            <a:ext cx="130629" cy="8205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3EEFB-A26B-9CC1-D930-2EE6C8DE833D}"/>
              </a:ext>
            </a:extLst>
          </p:cNvPr>
          <p:cNvSpPr/>
          <p:nvPr/>
        </p:nvSpPr>
        <p:spPr>
          <a:xfrm>
            <a:off x="4395656" y="2325081"/>
            <a:ext cx="6463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계단</a:t>
            </a:r>
            <a:endParaRPr lang="en-US" altLang="ko-KR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DF4A9-1854-3805-7522-2074077CA238}"/>
              </a:ext>
            </a:extLst>
          </p:cNvPr>
          <p:cNvSpPr/>
          <p:nvPr/>
        </p:nvSpPr>
        <p:spPr>
          <a:xfrm rot="5400000">
            <a:off x="4050317" y="2744202"/>
            <a:ext cx="45719" cy="195943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53AB-FA1B-6C2A-6FB1-F13AE46489EB}"/>
              </a:ext>
            </a:extLst>
          </p:cNvPr>
          <p:cNvSpPr/>
          <p:nvPr/>
        </p:nvSpPr>
        <p:spPr>
          <a:xfrm>
            <a:off x="4511072" y="2680367"/>
            <a:ext cx="4154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32C360-1763-D98A-96A3-D924BB68E6E3}"/>
              </a:ext>
            </a:extLst>
          </p:cNvPr>
          <p:cNvSpPr/>
          <p:nvPr/>
        </p:nvSpPr>
        <p:spPr>
          <a:xfrm>
            <a:off x="3975205" y="3125846"/>
            <a:ext cx="248952" cy="175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B27E7-2847-8D41-33AE-DB73E9C425DC}"/>
              </a:ext>
            </a:extLst>
          </p:cNvPr>
          <p:cNvSpPr/>
          <p:nvPr/>
        </p:nvSpPr>
        <p:spPr>
          <a:xfrm>
            <a:off x="4526441" y="3045063"/>
            <a:ext cx="4154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endParaRPr lang="en-US" altLang="ko-KR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A9C45-726E-27AD-5576-1D47737C5E4F}"/>
              </a:ext>
            </a:extLst>
          </p:cNvPr>
          <p:cNvSpPr/>
          <p:nvPr/>
        </p:nvSpPr>
        <p:spPr>
          <a:xfrm>
            <a:off x="3975205" y="3579770"/>
            <a:ext cx="248952" cy="1757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FED9BB-A0D5-9656-BD6C-A78CCC49C149}"/>
              </a:ext>
            </a:extLst>
          </p:cNvPr>
          <p:cNvSpPr/>
          <p:nvPr/>
        </p:nvSpPr>
        <p:spPr>
          <a:xfrm>
            <a:off x="4423701" y="34829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복도</a:t>
            </a:r>
            <a:endParaRPr lang="en-US" altLang="ko-KR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진행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14FD16-2EEC-C9BB-3469-839BF346ECCB}"/>
              </a:ext>
            </a:extLst>
          </p:cNvPr>
          <p:cNvGrpSpPr/>
          <p:nvPr/>
        </p:nvGrpSpPr>
        <p:grpSpPr>
          <a:xfrm>
            <a:off x="6046898" y="1774895"/>
            <a:ext cx="3384483" cy="2460185"/>
            <a:chOff x="2807311" y="1040969"/>
            <a:chExt cx="6577377" cy="5618925"/>
          </a:xfrm>
        </p:grpSpPr>
        <p:pic>
          <p:nvPicPr>
            <p:cNvPr id="27" name="그림 2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3C20976-26AD-AA55-4B07-D4D6C930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4DB709-5294-A1D0-411C-B89B650D0F5E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1B6371-77DE-4D17-16B1-49B647EA0B81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BEF99E-84AB-19D6-3C82-B2B06BCE57B7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89B3A1-013C-F298-5E0A-FA9629C162D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514BF2-4F94-6FF3-108E-746DC5CC3DA7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4994946-6633-9966-4C6C-708675F09BBA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B40216-BB6A-EBD2-4572-8B351CA718C0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D2C529-D9CD-6B0D-12D2-32DC3F81D73F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C8AD76-D2E5-70AA-08A2-A50557A8DB86}"/>
                </a:ext>
              </a:extLst>
            </p:cNvPr>
            <p:cNvSpPr/>
            <p:nvPr/>
          </p:nvSpPr>
          <p:spPr>
            <a:xfrm>
              <a:off x="4783834" y="3665091"/>
              <a:ext cx="2479225" cy="8414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F59B50-35C7-E485-EDB7-40DB8BA8D71F}"/>
                </a:ext>
              </a:extLst>
            </p:cNvPr>
            <p:cNvSpPr/>
            <p:nvPr/>
          </p:nvSpPr>
          <p:spPr>
            <a:xfrm rot="5400000">
              <a:off x="3951939" y="3656749"/>
              <a:ext cx="1720149" cy="8311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30A567-1062-2D45-0D12-14AA002B718E}"/>
                </a:ext>
              </a:extLst>
            </p:cNvPr>
            <p:cNvSpPr/>
            <p:nvPr/>
          </p:nvSpPr>
          <p:spPr>
            <a:xfrm>
              <a:off x="4703352" y="279315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8C1191C-984F-4A2F-ED63-11EB9B4CD77F}"/>
                </a:ext>
              </a:extLst>
            </p:cNvPr>
            <p:cNvSpPr/>
            <p:nvPr/>
          </p:nvSpPr>
          <p:spPr>
            <a:xfrm>
              <a:off x="4703352" y="453858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82B96F-6BEB-1411-0D24-C9E0EB692013}"/>
                </a:ext>
              </a:extLst>
            </p:cNvPr>
            <p:cNvSpPr/>
            <p:nvPr/>
          </p:nvSpPr>
          <p:spPr>
            <a:xfrm>
              <a:off x="5272066" y="3731400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A5F4B8-DFC5-2D8E-A807-953468E89678}"/>
                </a:ext>
              </a:extLst>
            </p:cNvPr>
            <p:cNvSpPr/>
            <p:nvPr/>
          </p:nvSpPr>
          <p:spPr>
            <a:xfrm>
              <a:off x="5272066" y="3602066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9821C1-A351-35B8-6A0D-55B17DD9D02E}"/>
                </a:ext>
              </a:extLst>
            </p:cNvPr>
            <p:cNvSpPr/>
            <p:nvPr/>
          </p:nvSpPr>
          <p:spPr>
            <a:xfrm>
              <a:off x="6528608" y="361500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56EFF1F-2760-4BBC-1669-EECAA8821DC8}"/>
                </a:ext>
              </a:extLst>
            </p:cNvPr>
            <p:cNvSpPr/>
            <p:nvPr/>
          </p:nvSpPr>
          <p:spPr>
            <a:xfrm>
              <a:off x="6524738" y="3738713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0BA654-86C7-585A-B487-58253ABF14D3}"/>
                </a:ext>
              </a:extLst>
            </p:cNvPr>
            <p:cNvSpPr/>
            <p:nvPr/>
          </p:nvSpPr>
          <p:spPr>
            <a:xfrm rot="5400000">
              <a:off x="7189528" y="367241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893ED1-67F3-0AE3-4F62-B1D2B445FAFC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EEBC503-7593-F82E-9C57-19DD6DD5EE3F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568A53-A578-D066-154A-B525705E82A9}"/>
              </a:ext>
            </a:extLst>
          </p:cNvPr>
          <p:cNvSpPr/>
          <p:nvPr/>
        </p:nvSpPr>
        <p:spPr>
          <a:xfrm>
            <a:off x="10390571" y="2289184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</a:t>
            </a:r>
            <a:endParaRPr lang="en-US" altLang="ko-KR" b="1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88F0CE-E964-A668-8ECF-6ADA52101EAF}"/>
              </a:ext>
            </a:extLst>
          </p:cNvPr>
          <p:cNvSpPr/>
          <p:nvPr/>
        </p:nvSpPr>
        <p:spPr>
          <a:xfrm>
            <a:off x="10078926" y="2424118"/>
            <a:ext cx="254647" cy="674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7CF650F-BB34-C39A-2ED1-0E7F7AD3933F}"/>
              </a:ext>
            </a:extLst>
          </p:cNvPr>
          <p:cNvSpPr/>
          <p:nvPr/>
        </p:nvSpPr>
        <p:spPr>
          <a:xfrm>
            <a:off x="10090578" y="2870948"/>
            <a:ext cx="231341" cy="674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C9C0EAA-D407-3D98-FF05-96D75EF4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974" y="3177027"/>
            <a:ext cx="877163" cy="828159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71CCA3D0-E304-BA6F-28CE-260555F312A9}"/>
              </a:ext>
            </a:extLst>
          </p:cNvPr>
          <p:cNvSpPr/>
          <p:nvPr/>
        </p:nvSpPr>
        <p:spPr>
          <a:xfrm>
            <a:off x="10416099" y="2745157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환기통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B789396-F894-E7A2-2773-D6D583F1D88F}"/>
              </a:ext>
            </a:extLst>
          </p:cNvPr>
          <p:cNvSpPr/>
          <p:nvPr/>
        </p:nvSpPr>
        <p:spPr>
          <a:xfrm>
            <a:off x="10436729" y="3758800"/>
            <a:ext cx="114165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 예시</a:t>
            </a:r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en-US" altLang="ko-KR" sz="11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29258B-C79F-0493-B4D9-D2EE31C10793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5380C-3D8E-1E40-21F4-22507B7F41B3}"/>
              </a:ext>
            </a:extLst>
          </p:cNvPr>
          <p:cNvSpPr/>
          <p:nvPr/>
        </p:nvSpPr>
        <p:spPr>
          <a:xfrm>
            <a:off x="6280348" y="4680529"/>
            <a:ext cx="52980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환기통내에서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랜덤한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곳에서 시작한다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3D72CC-C288-F815-880B-C448791AB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t="15737" r="22951" b="38657"/>
          <a:stretch/>
        </p:blipFill>
        <p:spPr>
          <a:xfrm>
            <a:off x="7037105" y="2902619"/>
            <a:ext cx="109863" cy="842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097CAC-1E3A-FEB8-737C-AF12559229B9}"/>
              </a:ext>
            </a:extLst>
          </p:cNvPr>
          <p:cNvSpPr/>
          <p:nvPr/>
        </p:nvSpPr>
        <p:spPr>
          <a:xfrm>
            <a:off x="263779" y="4667231"/>
            <a:ext cx="56973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플레이어는 가장 넓은 방에서 모두 함께 시작한다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0" name="그림 19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B49F72A-3CAB-C65A-CBCE-B615E8836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2938381"/>
            <a:ext cx="197820" cy="197820"/>
          </a:xfrm>
          <a:prstGeom prst="rect">
            <a:avLst/>
          </a:prstGeom>
        </p:spPr>
      </p:pic>
      <p:pic>
        <p:nvPicPr>
          <p:cNvPr id="81" name="그림 80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8CFD422-9A31-53A7-CF7F-A7425CA51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87" y="2652568"/>
            <a:ext cx="197820" cy="197820"/>
          </a:xfrm>
          <a:prstGeom prst="rect">
            <a:avLst/>
          </a:prstGeom>
        </p:spPr>
      </p:pic>
      <p:pic>
        <p:nvPicPr>
          <p:cNvPr id="82" name="그림 8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C96E428-9E5E-C9A0-3ECF-E905B8C40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72" y="2772752"/>
            <a:ext cx="197820" cy="1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8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89039D-B82A-832E-9BE3-E7A7BCDBE06D}"/>
              </a:ext>
            </a:extLst>
          </p:cNvPr>
          <p:cNvGrpSpPr/>
          <p:nvPr/>
        </p:nvGrpSpPr>
        <p:grpSpPr>
          <a:xfrm>
            <a:off x="847957" y="1688419"/>
            <a:ext cx="3018723" cy="2453339"/>
            <a:chOff x="2807311" y="1040969"/>
            <a:chExt cx="6577377" cy="5618925"/>
          </a:xfrm>
        </p:grpSpPr>
        <p:pic>
          <p:nvPicPr>
            <p:cNvPr id="17" name="그림 1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3DB8B03-3E67-AF5C-1261-35B3D910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B581A-A3B1-A6AF-3B0D-53A28A9A73A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DD283C-8D31-EFE0-924E-24F30344C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A82ECFB-E482-E3AF-8429-2CD7C1EEE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CB2143-AF9E-F851-9F06-2C69386450FA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8B1743A-30D1-213E-E165-843553613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F858AD-7122-A822-13D6-0F683329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D9ED2C5-74F4-2B3A-5BE2-ED216461A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847C7B-9206-99C4-8408-C6A9B7C451C7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E0FA2-D266-10A5-1097-573884C63A54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F92CC7-F52C-D287-2414-FBF931E732B9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2EBCC1-5902-242B-4250-C20A7DC09944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B7B736-8656-D843-7706-0737367E0F9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0158C3-B83B-7301-B464-D2F15137CA20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76561-2315-A574-B213-089FF4F53B62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379A471-A9C4-7FE3-3D5A-9C56F4F6D02C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BD6462-FBB4-ADA7-8068-804053E875AC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652F04-A9F4-0B45-CF75-30EE4DB97A9C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3C32B8-0D95-FA34-92C1-164548445FCA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D668D93-5EB8-D61C-5B73-103DF5817B70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444C00-A185-4823-9EB8-B8BD0B9FAADD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CD35A1D-A305-7E7E-263A-AB9983BE9EB0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EA4E90-EC66-0304-C96C-3821360DC274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0DFE06-0AD2-1881-A741-814CFDDA0E29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CDBC276-FFFE-B2ED-3D72-13CB34A1C946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88AFAF-0393-EC77-283E-11C87C1086B0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5B4F14-7971-69D5-0549-1B91AE643964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820E3F-97DE-D995-82E7-5BF9F5EEADAA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370766-A772-F3C9-6B6F-1689C10B21B9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520E710-526E-D640-90F8-4114A0E72E90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921175-6C94-BCD0-C780-590A7FE2D877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7E9351-5B16-E54E-EB59-D58349FFC6E2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2B36BFD-A470-E019-03D7-ED48A9E83071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54BE2B0-C237-2811-BCF1-4BA21A5503CE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1BAAD80-EF3F-F608-2201-C9FD254FF0ED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00F605-9561-CB65-6E80-E44DF525D80C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D228A67-C0B8-9D17-0A0B-87154A5E18DA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5AC3832-64E9-2382-81E5-BCA85D279D6E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AD16C4-6737-74F0-2073-F4FB09759DCA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C85E45-F918-0B00-3FEE-F59F2DDE4AF6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A1D363-8C8B-4628-15C9-2382F319C152}"/>
              </a:ext>
            </a:extLst>
          </p:cNvPr>
          <p:cNvSpPr/>
          <p:nvPr/>
        </p:nvSpPr>
        <p:spPr>
          <a:xfrm rot="5400000">
            <a:off x="4050317" y="2069939"/>
            <a:ext cx="45719" cy="1959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98DC-1416-B66A-DE52-92F91516CBA4}"/>
              </a:ext>
            </a:extLst>
          </p:cNvPr>
          <p:cNvSpPr/>
          <p:nvPr/>
        </p:nvSpPr>
        <p:spPr>
          <a:xfrm>
            <a:off x="4308285" y="1960385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비상</a:t>
            </a:r>
            <a:r>
              <a:rPr lang="ko-KR" alt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3EF4C-A5CF-1D47-61C0-D7832299FA60}"/>
              </a:ext>
            </a:extLst>
          </p:cNvPr>
          <p:cNvSpPr/>
          <p:nvPr/>
        </p:nvSpPr>
        <p:spPr>
          <a:xfrm>
            <a:off x="4002542" y="2476448"/>
            <a:ext cx="130629" cy="8205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3EEFB-A26B-9CC1-D930-2EE6C8DE833D}"/>
              </a:ext>
            </a:extLst>
          </p:cNvPr>
          <p:cNvSpPr/>
          <p:nvPr/>
        </p:nvSpPr>
        <p:spPr>
          <a:xfrm>
            <a:off x="4395656" y="2325081"/>
            <a:ext cx="6463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계단</a:t>
            </a:r>
            <a:endParaRPr lang="en-US" altLang="ko-KR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DF4A9-1854-3805-7522-2074077CA238}"/>
              </a:ext>
            </a:extLst>
          </p:cNvPr>
          <p:cNvSpPr/>
          <p:nvPr/>
        </p:nvSpPr>
        <p:spPr>
          <a:xfrm rot="5400000">
            <a:off x="4050317" y="2744202"/>
            <a:ext cx="45719" cy="195943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53AB-FA1B-6C2A-6FB1-F13AE46489EB}"/>
              </a:ext>
            </a:extLst>
          </p:cNvPr>
          <p:cNvSpPr/>
          <p:nvPr/>
        </p:nvSpPr>
        <p:spPr>
          <a:xfrm>
            <a:off x="4511072" y="2680367"/>
            <a:ext cx="4154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32C360-1763-D98A-96A3-D924BB68E6E3}"/>
              </a:ext>
            </a:extLst>
          </p:cNvPr>
          <p:cNvSpPr/>
          <p:nvPr/>
        </p:nvSpPr>
        <p:spPr>
          <a:xfrm>
            <a:off x="3975205" y="3125846"/>
            <a:ext cx="248952" cy="175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B27E7-2847-8D41-33AE-DB73E9C425DC}"/>
              </a:ext>
            </a:extLst>
          </p:cNvPr>
          <p:cNvSpPr/>
          <p:nvPr/>
        </p:nvSpPr>
        <p:spPr>
          <a:xfrm>
            <a:off x="4526441" y="3045063"/>
            <a:ext cx="4154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endParaRPr lang="en-US" altLang="ko-KR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A9C45-726E-27AD-5576-1D47737C5E4F}"/>
              </a:ext>
            </a:extLst>
          </p:cNvPr>
          <p:cNvSpPr/>
          <p:nvPr/>
        </p:nvSpPr>
        <p:spPr>
          <a:xfrm>
            <a:off x="3975205" y="3579770"/>
            <a:ext cx="248952" cy="1757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FED9BB-A0D5-9656-BD6C-A78CCC49C149}"/>
              </a:ext>
            </a:extLst>
          </p:cNvPr>
          <p:cNvSpPr/>
          <p:nvPr/>
        </p:nvSpPr>
        <p:spPr>
          <a:xfrm>
            <a:off x="4423701" y="34829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복도</a:t>
            </a:r>
            <a:endParaRPr lang="en-US" altLang="ko-KR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진행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14FD16-2EEC-C9BB-3469-839BF346ECCB}"/>
              </a:ext>
            </a:extLst>
          </p:cNvPr>
          <p:cNvGrpSpPr/>
          <p:nvPr/>
        </p:nvGrpSpPr>
        <p:grpSpPr>
          <a:xfrm>
            <a:off x="6046898" y="1774895"/>
            <a:ext cx="3384483" cy="2460185"/>
            <a:chOff x="2807311" y="1040969"/>
            <a:chExt cx="6577377" cy="5618925"/>
          </a:xfrm>
        </p:grpSpPr>
        <p:pic>
          <p:nvPicPr>
            <p:cNvPr id="27" name="그림 2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3C20976-26AD-AA55-4B07-D4D6C930F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4DB709-5294-A1D0-411C-B89B650D0F5E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1B6371-77DE-4D17-16B1-49B647EA0B81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BEF99E-84AB-19D6-3C82-B2B06BCE57B7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89B3A1-013C-F298-5E0A-FA9629C162D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514BF2-4F94-6FF3-108E-746DC5CC3DA7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4994946-6633-9966-4C6C-708675F09BBA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4B40216-BB6A-EBD2-4572-8B351CA718C0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D2C529-D9CD-6B0D-12D2-32DC3F81D73F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C8AD76-D2E5-70AA-08A2-A50557A8DB86}"/>
                </a:ext>
              </a:extLst>
            </p:cNvPr>
            <p:cNvSpPr/>
            <p:nvPr/>
          </p:nvSpPr>
          <p:spPr>
            <a:xfrm>
              <a:off x="4783834" y="3665091"/>
              <a:ext cx="2479225" cy="8414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F59B50-35C7-E485-EDB7-40DB8BA8D71F}"/>
                </a:ext>
              </a:extLst>
            </p:cNvPr>
            <p:cNvSpPr/>
            <p:nvPr/>
          </p:nvSpPr>
          <p:spPr>
            <a:xfrm rot="5400000">
              <a:off x="3951939" y="3656749"/>
              <a:ext cx="1720149" cy="8311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30A567-1062-2D45-0D12-14AA002B718E}"/>
                </a:ext>
              </a:extLst>
            </p:cNvPr>
            <p:cNvSpPr/>
            <p:nvPr/>
          </p:nvSpPr>
          <p:spPr>
            <a:xfrm>
              <a:off x="4703352" y="279315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8C1191C-984F-4A2F-ED63-11EB9B4CD77F}"/>
                </a:ext>
              </a:extLst>
            </p:cNvPr>
            <p:cNvSpPr/>
            <p:nvPr/>
          </p:nvSpPr>
          <p:spPr>
            <a:xfrm>
              <a:off x="4703352" y="453858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82B96F-6BEB-1411-0D24-C9E0EB692013}"/>
                </a:ext>
              </a:extLst>
            </p:cNvPr>
            <p:cNvSpPr/>
            <p:nvPr/>
          </p:nvSpPr>
          <p:spPr>
            <a:xfrm>
              <a:off x="5272066" y="3731400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A5F4B8-DFC5-2D8E-A807-953468E89678}"/>
                </a:ext>
              </a:extLst>
            </p:cNvPr>
            <p:cNvSpPr/>
            <p:nvPr/>
          </p:nvSpPr>
          <p:spPr>
            <a:xfrm>
              <a:off x="5272066" y="3602066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9821C1-A351-35B8-6A0D-55B17DD9D02E}"/>
                </a:ext>
              </a:extLst>
            </p:cNvPr>
            <p:cNvSpPr/>
            <p:nvPr/>
          </p:nvSpPr>
          <p:spPr>
            <a:xfrm>
              <a:off x="6528608" y="3615005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56EFF1F-2760-4BBC-1669-EECAA8821DC8}"/>
                </a:ext>
              </a:extLst>
            </p:cNvPr>
            <p:cNvSpPr/>
            <p:nvPr/>
          </p:nvSpPr>
          <p:spPr>
            <a:xfrm>
              <a:off x="6524738" y="3738713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0BA654-86C7-585A-B487-58253ABF14D3}"/>
                </a:ext>
              </a:extLst>
            </p:cNvPr>
            <p:cNvSpPr/>
            <p:nvPr/>
          </p:nvSpPr>
          <p:spPr>
            <a:xfrm rot="5400000">
              <a:off x="7189528" y="3672419"/>
              <a:ext cx="219891" cy="80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893ED1-67F3-0AE3-4F62-B1D2B445FAFC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EEBC503-7593-F82E-9C57-19DD6DD5EE3F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B568A53-A578-D066-154A-B525705E82A9}"/>
              </a:ext>
            </a:extLst>
          </p:cNvPr>
          <p:cNvSpPr/>
          <p:nvPr/>
        </p:nvSpPr>
        <p:spPr>
          <a:xfrm>
            <a:off x="10390571" y="2289184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</a:t>
            </a:r>
            <a:endParaRPr lang="en-US" altLang="ko-KR" b="1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88F0CE-E964-A668-8ECF-6ADA52101EAF}"/>
              </a:ext>
            </a:extLst>
          </p:cNvPr>
          <p:cNvSpPr/>
          <p:nvPr/>
        </p:nvSpPr>
        <p:spPr>
          <a:xfrm>
            <a:off x="10078926" y="2424118"/>
            <a:ext cx="254647" cy="674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7CF650F-BB34-C39A-2ED1-0E7F7AD3933F}"/>
              </a:ext>
            </a:extLst>
          </p:cNvPr>
          <p:cNvSpPr/>
          <p:nvPr/>
        </p:nvSpPr>
        <p:spPr>
          <a:xfrm>
            <a:off x="10090578" y="2870948"/>
            <a:ext cx="231341" cy="674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C9C0EAA-D407-3D98-FF05-96D75EF4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974" y="3177027"/>
            <a:ext cx="877163" cy="828159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71CCA3D0-E304-BA6F-28CE-260555F312A9}"/>
              </a:ext>
            </a:extLst>
          </p:cNvPr>
          <p:cNvSpPr/>
          <p:nvPr/>
        </p:nvSpPr>
        <p:spPr>
          <a:xfrm>
            <a:off x="10416099" y="2745157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환기통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B789396-F894-E7A2-2773-D6D583F1D88F}"/>
              </a:ext>
            </a:extLst>
          </p:cNvPr>
          <p:cNvSpPr/>
          <p:nvPr/>
        </p:nvSpPr>
        <p:spPr>
          <a:xfrm>
            <a:off x="10436729" y="3758800"/>
            <a:ext cx="114165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 예시</a:t>
            </a:r>
            <a:r>
              <a:rPr lang="en-US" altLang="ko-KR" sz="11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en-US" altLang="ko-KR" sz="11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29258B-C79F-0493-B4D9-D2EE31C10793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5380C-3D8E-1E40-21F4-22507B7F41B3}"/>
              </a:ext>
            </a:extLst>
          </p:cNvPr>
          <p:cNvSpPr/>
          <p:nvPr/>
        </p:nvSpPr>
        <p:spPr>
          <a:xfrm>
            <a:off x="6285542" y="4644801"/>
            <a:ext cx="58200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피해 다니면서 오브젝트를 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먹으며 제한 시간안에 성장하여 방사능 오브젝트를 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찾아서 흡수해서 레드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되는 것을 목표로 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3D72CC-C288-F815-880B-C448791AB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t="15737" r="22951" b="38657"/>
          <a:stretch/>
        </p:blipFill>
        <p:spPr>
          <a:xfrm>
            <a:off x="7037105" y="2902619"/>
            <a:ext cx="109863" cy="842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097CAC-1E3A-FEB8-737C-AF12559229B9}"/>
              </a:ext>
            </a:extLst>
          </p:cNvPr>
          <p:cNvSpPr/>
          <p:nvPr/>
        </p:nvSpPr>
        <p:spPr>
          <a:xfrm>
            <a:off x="160472" y="4667231"/>
            <a:ext cx="57836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플레이어들을 흩어져서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찾아서 성장하는 것을 방해 하며 제한시간까지 버티거나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완전히 빨아들여서 포획하는 것을 목표로 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20" name="그림 19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B49F72A-3CAB-C65A-CBCE-B615E8836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2938381"/>
            <a:ext cx="197820" cy="197820"/>
          </a:xfrm>
          <a:prstGeom prst="rect">
            <a:avLst/>
          </a:prstGeom>
        </p:spPr>
      </p:pic>
      <p:pic>
        <p:nvPicPr>
          <p:cNvPr id="81" name="그림 80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8CFD422-9A31-53A7-CF7F-A7425CA51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787" y="2652568"/>
            <a:ext cx="197820" cy="197820"/>
          </a:xfrm>
          <a:prstGeom prst="rect">
            <a:avLst/>
          </a:prstGeom>
        </p:spPr>
      </p:pic>
      <p:pic>
        <p:nvPicPr>
          <p:cNvPr id="82" name="그림 8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C96E428-9E5E-C9A0-3ECF-E905B8C40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72" y="2772752"/>
            <a:ext cx="197820" cy="1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89039D-B82A-832E-9BE3-E7A7BCDBE06D}"/>
              </a:ext>
            </a:extLst>
          </p:cNvPr>
          <p:cNvGrpSpPr/>
          <p:nvPr/>
        </p:nvGrpSpPr>
        <p:grpSpPr>
          <a:xfrm>
            <a:off x="847957" y="1688419"/>
            <a:ext cx="3018723" cy="2453339"/>
            <a:chOff x="2807311" y="1040969"/>
            <a:chExt cx="6577377" cy="5618925"/>
          </a:xfrm>
        </p:grpSpPr>
        <p:pic>
          <p:nvPicPr>
            <p:cNvPr id="17" name="그림 16" descr="우주복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3DB8B03-3E67-AF5C-1261-35B3D910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6537" y="561743"/>
              <a:ext cx="5618925" cy="6577377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6CB581A-A3B1-A6AF-3B0D-53A28A9A73A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693" y="2893699"/>
              <a:ext cx="0" cy="163258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DD283C-8D31-EFE0-924E-24F30344C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2872738"/>
              <a:ext cx="3130108" cy="209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A82ECFB-E482-E3AF-8429-2CD7C1EEE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017" y="4529076"/>
              <a:ext cx="3130108" cy="592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2CB2143-AF9E-F851-9F06-2C69386450FA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48" y="2893699"/>
              <a:ext cx="0" cy="164129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8B1743A-30D1-213E-E165-843553613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2" y="3709510"/>
              <a:ext cx="239427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F858AD-7122-A822-13D6-0F683329B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172" y="2894404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D9ED2C5-74F4-2B3A-5BE2-ED216461A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59" y="2913998"/>
              <a:ext cx="0" cy="162099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847C7B-9206-99C4-8408-C6A9B7C451C7}"/>
                </a:ext>
              </a:extLst>
            </p:cNvPr>
            <p:cNvSpPr/>
            <p:nvPr/>
          </p:nvSpPr>
          <p:spPr>
            <a:xfrm>
              <a:off x="7268758" y="2853320"/>
              <a:ext cx="1086877" cy="17050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AE0FA2-D266-10A5-1097-573884C63A54}"/>
                </a:ext>
              </a:extLst>
            </p:cNvPr>
            <p:cNvSpPr/>
            <p:nvPr/>
          </p:nvSpPr>
          <p:spPr>
            <a:xfrm>
              <a:off x="4135017" y="2152891"/>
              <a:ext cx="1867461" cy="6869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2F92CC7-F52C-D287-2414-FBF931E732B9}"/>
                </a:ext>
              </a:extLst>
            </p:cNvPr>
            <p:cNvSpPr/>
            <p:nvPr/>
          </p:nvSpPr>
          <p:spPr>
            <a:xfrm>
              <a:off x="5376588" y="1420776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2EBCC1-5902-242B-4250-C20A7DC09944}"/>
                </a:ext>
              </a:extLst>
            </p:cNvPr>
            <p:cNvSpPr/>
            <p:nvPr/>
          </p:nvSpPr>
          <p:spPr>
            <a:xfrm>
              <a:off x="6091259" y="3745189"/>
              <a:ext cx="1086851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BB7B736-8656-D843-7706-0737367E0F9D}"/>
                </a:ext>
              </a:extLst>
            </p:cNvPr>
            <p:cNvSpPr/>
            <p:nvPr/>
          </p:nvSpPr>
          <p:spPr>
            <a:xfrm>
              <a:off x="4135017" y="4571251"/>
              <a:ext cx="1873331" cy="6812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C0158C3-B83B-7301-B464-D2F15137CA20}"/>
                </a:ext>
              </a:extLst>
            </p:cNvPr>
            <p:cNvSpPr/>
            <p:nvPr/>
          </p:nvSpPr>
          <p:spPr>
            <a:xfrm>
              <a:off x="4214680" y="2920877"/>
              <a:ext cx="569154" cy="1566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676561-2315-A574-B213-089FF4F53B62}"/>
                </a:ext>
              </a:extLst>
            </p:cNvPr>
            <p:cNvSpPr/>
            <p:nvPr/>
          </p:nvSpPr>
          <p:spPr>
            <a:xfrm>
              <a:off x="4853469" y="2923518"/>
              <a:ext cx="1156855" cy="7447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379A471-A9C4-7FE3-3D5A-9C56F4F6D02C}"/>
                </a:ext>
              </a:extLst>
            </p:cNvPr>
            <p:cNvSpPr/>
            <p:nvPr/>
          </p:nvSpPr>
          <p:spPr>
            <a:xfrm>
              <a:off x="4867183" y="3749233"/>
              <a:ext cx="1141165" cy="7441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BD6462-FBB4-ADA7-8068-804053E875AC}"/>
                </a:ext>
              </a:extLst>
            </p:cNvPr>
            <p:cNvSpPr/>
            <p:nvPr/>
          </p:nvSpPr>
          <p:spPr>
            <a:xfrm>
              <a:off x="6091259" y="2925059"/>
              <a:ext cx="1094589" cy="7431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C652F04-A9F4-0B45-CF75-30EE4DB97A9C}"/>
                </a:ext>
              </a:extLst>
            </p:cNvPr>
            <p:cNvSpPr/>
            <p:nvPr/>
          </p:nvSpPr>
          <p:spPr>
            <a:xfrm>
              <a:off x="5376588" y="5303622"/>
              <a:ext cx="633548" cy="67530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3C32B8-0D95-FA34-92C1-164548445FCA}"/>
                </a:ext>
              </a:extLst>
            </p:cNvPr>
            <p:cNvSpPr/>
            <p:nvPr/>
          </p:nvSpPr>
          <p:spPr>
            <a:xfrm rot="5400000">
              <a:off x="5661843" y="2025399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D668D93-5EB8-D61C-5B73-103DF5817B70}"/>
                </a:ext>
              </a:extLst>
            </p:cNvPr>
            <p:cNvSpPr/>
            <p:nvPr/>
          </p:nvSpPr>
          <p:spPr>
            <a:xfrm rot="5400000">
              <a:off x="4476397" y="273844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444C00-A185-4823-9EB8-B8BD0B9FAADD}"/>
                </a:ext>
              </a:extLst>
            </p:cNvPr>
            <p:cNvSpPr/>
            <p:nvPr/>
          </p:nvSpPr>
          <p:spPr>
            <a:xfrm rot="5400000">
              <a:off x="448007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CD35A1D-A305-7E7E-263A-AB9983BE9EB0}"/>
                </a:ext>
              </a:extLst>
            </p:cNvPr>
            <p:cNvSpPr/>
            <p:nvPr/>
          </p:nvSpPr>
          <p:spPr>
            <a:xfrm rot="5400000">
              <a:off x="5677210" y="5177272"/>
              <a:ext cx="45719" cy="19594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EA4E90-EC66-0304-C96C-3821360DC274}"/>
                </a:ext>
              </a:extLst>
            </p:cNvPr>
            <p:cNvSpPr/>
            <p:nvPr/>
          </p:nvSpPr>
          <p:spPr>
            <a:xfrm rot="5400000">
              <a:off x="5670503" y="448326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0DFE06-0AD2-1881-A741-814CFDDA0E29}"/>
                </a:ext>
              </a:extLst>
            </p:cNvPr>
            <p:cNvSpPr/>
            <p:nvPr/>
          </p:nvSpPr>
          <p:spPr>
            <a:xfrm rot="5400000">
              <a:off x="5677210" y="4375243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CDBC276-FFFE-B2ED-3D72-13CB34A1C946}"/>
                </a:ext>
              </a:extLst>
            </p:cNvPr>
            <p:cNvSpPr/>
            <p:nvPr/>
          </p:nvSpPr>
          <p:spPr>
            <a:xfrm rot="5400000">
              <a:off x="5094804" y="36608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88AFAF-0393-EC77-283E-11C87C1086B0}"/>
                </a:ext>
              </a:extLst>
            </p:cNvPr>
            <p:cNvSpPr/>
            <p:nvPr/>
          </p:nvSpPr>
          <p:spPr>
            <a:xfrm rot="5400000">
              <a:off x="5670503" y="2730770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5B4F14-7971-69D5-0549-1B91AE643964}"/>
                </a:ext>
              </a:extLst>
            </p:cNvPr>
            <p:cNvSpPr/>
            <p:nvPr/>
          </p:nvSpPr>
          <p:spPr>
            <a:xfrm rot="5400000">
              <a:off x="5126600" y="2822905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820E3F-97DE-D995-82E7-5BF9F5EEADAA}"/>
                </a:ext>
              </a:extLst>
            </p:cNvPr>
            <p:cNvSpPr/>
            <p:nvPr/>
          </p:nvSpPr>
          <p:spPr>
            <a:xfrm rot="5400000">
              <a:off x="6329186" y="2831104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370766-A772-F3C9-6B6F-1689C10B21B9}"/>
                </a:ext>
              </a:extLst>
            </p:cNvPr>
            <p:cNvSpPr/>
            <p:nvPr/>
          </p:nvSpPr>
          <p:spPr>
            <a:xfrm rot="5400000">
              <a:off x="6941886" y="357220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520E710-526E-D640-90F8-4114A0E72E90}"/>
                </a:ext>
              </a:extLst>
            </p:cNvPr>
            <p:cNvSpPr/>
            <p:nvPr/>
          </p:nvSpPr>
          <p:spPr>
            <a:xfrm rot="5400000">
              <a:off x="6335268" y="365399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1921175-6C94-BCD0-C780-590A7FE2D877}"/>
                </a:ext>
              </a:extLst>
            </p:cNvPr>
            <p:cNvSpPr/>
            <p:nvPr/>
          </p:nvSpPr>
          <p:spPr>
            <a:xfrm rot="5400000">
              <a:off x="5661843" y="3553302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7E9351-5B16-E54E-EB59-D58349FFC6E2}"/>
                </a:ext>
              </a:extLst>
            </p:cNvPr>
            <p:cNvSpPr/>
            <p:nvPr/>
          </p:nvSpPr>
          <p:spPr>
            <a:xfrm rot="5400000">
              <a:off x="6941886" y="4378549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2B36BFD-A470-E019-03D7-ED48A9E83071}"/>
                </a:ext>
              </a:extLst>
            </p:cNvPr>
            <p:cNvSpPr/>
            <p:nvPr/>
          </p:nvSpPr>
          <p:spPr>
            <a:xfrm rot="10800000">
              <a:off x="7246626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54BE2B0-C237-2811-BCF1-4BA21A5503CE}"/>
                </a:ext>
              </a:extLst>
            </p:cNvPr>
            <p:cNvSpPr/>
            <p:nvPr/>
          </p:nvSpPr>
          <p:spPr>
            <a:xfrm rot="10800000">
              <a:off x="7245898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1BAAD80-EF3F-F608-2201-C9FD254FF0ED}"/>
                </a:ext>
              </a:extLst>
            </p:cNvPr>
            <p:cNvSpPr/>
            <p:nvPr/>
          </p:nvSpPr>
          <p:spPr>
            <a:xfrm rot="10800000">
              <a:off x="4740118" y="3237277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400F605-9561-CB65-6E80-E44DF525D80C}"/>
                </a:ext>
              </a:extLst>
            </p:cNvPr>
            <p:cNvSpPr/>
            <p:nvPr/>
          </p:nvSpPr>
          <p:spPr>
            <a:xfrm rot="10800000">
              <a:off x="4739390" y="405633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D228A67-C0B8-9D17-0A0B-87154A5E18DA}"/>
                </a:ext>
              </a:extLst>
            </p:cNvPr>
            <p:cNvSpPr/>
            <p:nvPr/>
          </p:nvSpPr>
          <p:spPr>
            <a:xfrm rot="10800000">
              <a:off x="4188480" y="3624421"/>
              <a:ext cx="45719" cy="19594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5AC3832-64E9-2382-81E5-BCA85D279D6E}"/>
                </a:ext>
              </a:extLst>
            </p:cNvPr>
            <p:cNvSpPr/>
            <p:nvPr/>
          </p:nvSpPr>
          <p:spPr>
            <a:xfrm>
              <a:off x="5872612" y="284219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AD16C4-6737-74F0-2073-F4FB09759DCA}"/>
                </a:ext>
              </a:extLst>
            </p:cNvPr>
            <p:cNvSpPr/>
            <p:nvPr/>
          </p:nvSpPr>
          <p:spPr>
            <a:xfrm>
              <a:off x="5879914" y="3661756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BC85E45-F918-0B00-3FEE-F59F2DDE4AF6}"/>
                </a:ext>
              </a:extLst>
            </p:cNvPr>
            <p:cNvSpPr/>
            <p:nvPr/>
          </p:nvSpPr>
          <p:spPr>
            <a:xfrm>
              <a:off x="5876516" y="4481321"/>
              <a:ext cx="130629" cy="8205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A1D363-8C8B-4628-15C9-2382F319C152}"/>
              </a:ext>
            </a:extLst>
          </p:cNvPr>
          <p:cNvSpPr/>
          <p:nvPr/>
        </p:nvSpPr>
        <p:spPr>
          <a:xfrm rot="5400000">
            <a:off x="4050317" y="2069939"/>
            <a:ext cx="45719" cy="1959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2F98DC-1416-B66A-DE52-92F91516CBA4}"/>
              </a:ext>
            </a:extLst>
          </p:cNvPr>
          <p:cNvSpPr/>
          <p:nvPr/>
        </p:nvSpPr>
        <p:spPr>
          <a:xfrm>
            <a:off x="4308285" y="1960385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비상</a:t>
            </a:r>
            <a:r>
              <a:rPr lang="ko-KR" alt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3EF4C-A5CF-1D47-61C0-D7832299FA60}"/>
              </a:ext>
            </a:extLst>
          </p:cNvPr>
          <p:cNvSpPr/>
          <p:nvPr/>
        </p:nvSpPr>
        <p:spPr>
          <a:xfrm>
            <a:off x="4002542" y="2476448"/>
            <a:ext cx="130629" cy="8205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73EEFB-A26B-9CC1-D930-2EE6C8DE833D}"/>
              </a:ext>
            </a:extLst>
          </p:cNvPr>
          <p:cNvSpPr/>
          <p:nvPr/>
        </p:nvSpPr>
        <p:spPr>
          <a:xfrm>
            <a:off x="4395656" y="2325081"/>
            <a:ext cx="6463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계단</a:t>
            </a:r>
            <a:endParaRPr lang="en-US" altLang="ko-KR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DF4A9-1854-3805-7522-2074077CA238}"/>
              </a:ext>
            </a:extLst>
          </p:cNvPr>
          <p:cNvSpPr/>
          <p:nvPr/>
        </p:nvSpPr>
        <p:spPr>
          <a:xfrm rot="5400000">
            <a:off x="4050317" y="2744202"/>
            <a:ext cx="45719" cy="195943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53AB-FA1B-6C2A-6FB1-F13AE46489EB}"/>
              </a:ext>
            </a:extLst>
          </p:cNvPr>
          <p:cNvSpPr/>
          <p:nvPr/>
        </p:nvSpPr>
        <p:spPr>
          <a:xfrm>
            <a:off x="4511072" y="2680367"/>
            <a:ext cx="4154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</a:t>
            </a:r>
            <a:endParaRPr lang="en-US" altLang="ko-KR" b="1" cap="none" spc="0" dirty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32C360-1763-D98A-96A3-D924BB68E6E3}"/>
              </a:ext>
            </a:extLst>
          </p:cNvPr>
          <p:cNvSpPr/>
          <p:nvPr/>
        </p:nvSpPr>
        <p:spPr>
          <a:xfrm>
            <a:off x="3975205" y="3125846"/>
            <a:ext cx="248952" cy="175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B27E7-2847-8D41-33AE-DB73E9C425DC}"/>
              </a:ext>
            </a:extLst>
          </p:cNvPr>
          <p:cNvSpPr/>
          <p:nvPr/>
        </p:nvSpPr>
        <p:spPr>
          <a:xfrm>
            <a:off x="4526441" y="3045063"/>
            <a:ext cx="4154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endParaRPr lang="en-US" altLang="ko-KR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A9C45-726E-27AD-5576-1D47737C5E4F}"/>
              </a:ext>
            </a:extLst>
          </p:cNvPr>
          <p:cNvSpPr/>
          <p:nvPr/>
        </p:nvSpPr>
        <p:spPr>
          <a:xfrm>
            <a:off x="3975205" y="3579770"/>
            <a:ext cx="248952" cy="1757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FED9BB-A0D5-9656-BD6C-A78CCC49C149}"/>
              </a:ext>
            </a:extLst>
          </p:cNvPr>
          <p:cNvSpPr/>
          <p:nvPr/>
        </p:nvSpPr>
        <p:spPr>
          <a:xfrm>
            <a:off x="4423701" y="348299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복도</a:t>
            </a:r>
            <a:endParaRPr lang="en-US" altLang="ko-KR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진행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29258B-C79F-0493-B4D9-D2EE31C10793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097CAC-1E3A-FEB8-737C-AF12559229B9}"/>
              </a:ext>
            </a:extLst>
          </p:cNvPr>
          <p:cNvSpPr/>
          <p:nvPr/>
        </p:nvSpPr>
        <p:spPr>
          <a:xfrm>
            <a:off x="196075" y="4680529"/>
            <a:ext cx="56973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레드슬라임으로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변한 이후에는 플레이어들은 탈출을 목표로 하고 레드 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흡수하기 위해 추격한다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그림 19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B49F72A-3CAB-C65A-CBCE-B615E8836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33" y="3275403"/>
            <a:ext cx="197820" cy="197820"/>
          </a:xfrm>
          <a:prstGeom prst="rect">
            <a:avLst/>
          </a:prstGeom>
        </p:spPr>
      </p:pic>
      <p:pic>
        <p:nvPicPr>
          <p:cNvPr id="81" name="그림 80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8CFD422-9A31-53A7-CF7F-A7425CA51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97" y="1892901"/>
            <a:ext cx="197820" cy="197820"/>
          </a:xfrm>
          <a:prstGeom prst="rect">
            <a:avLst/>
          </a:prstGeom>
        </p:spPr>
      </p:pic>
      <p:pic>
        <p:nvPicPr>
          <p:cNvPr id="82" name="그림 8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C96E428-9E5E-C9A0-3ECF-E905B8C4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4" y="1892901"/>
            <a:ext cx="197820" cy="197820"/>
          </a:xfrm>
          <a:prstGeom prst="rect">
            <a:avLst/>
          </a:prstGeom>
        </p:spPr>
      </p:pic>
      <p:graphicFrame>
        <p:nvGraphicFramePr>
          <p:cNvPr id="16" name="표 82">
            <a:extLst>
              <a:ext uri="{FF2B5EF4-FFF2-40B4-BE49-F238E27FC236}">
                <a16:creationId xmlns:a16="http://schemas.microsoft.com/office/drawing/2014/main" id="{422F76FC-19B9-4081-831D-4AA6BDB13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63175"/>
              </p:ext>
            </p:extLst>
          </p:nvPr>
        </p:nvGraphicFramePr>
        <p:xfrm>
          <a:off x="6332976" y="2034143"/>
          <a:ext cx="566556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23">
                  <a:extLst>
                    <a:ext uri="{9D8B030D-6E8A-4147-A177-3AD203B41FA5}">
                      <a16:colId xmlns:a16="http://schemas.microsoft.com/office/drawing/2014/main" val="2916234447"/>
                    </a:ext>
                  </a:extLst>
                </a:gridCol>
                <a:gridCol w="1888523">
                  <a:extLst>
                    <a:ext uri="{9D8B030D-6E8A-4147-A177-3AD203B41FA5}">
                      <a16:colId xmlns:a16="http://schemas.microsoft.com/office/drawing/2014/main" val="3535514659"/>
                    </a:ext>
                  </a:extLst>
                </a:gridCol>
                <a:gridCol w="1888523">
                  <a:extLst>
                    <a:ext uri="{9D8B030D-6E8A-4147-A177-3AD203B41FA5}">
                      <a16:colId xmlns:a16="http://schemas.microsoft.com/office/drawing/2014/main" val="1753499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완전 승리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플레이어 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모두 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레드 </a:t>
                      </a:r>
                      <a:r>
                        <a:rPr lang="ko-KR" altLang="en-US" b="1" dirty="0" err="1"/>
                        <a:t>슬라임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포획됨</a:t>
                      </a:r>
                      <a:r>
                        <a:rPr lang="en-US" altLang="ko-KR" b="1" dirty="0"/>
                        <a:t>,</a:t>
                      </a:r>
                      <a:r>
                        <a:rPr lang="ko-KR" altLang="en-US" b="1" dirty="0"/>
                        <a:t>시간초과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846357"/>
                  </a:ext>
                </a:extLst>
              </a:tr>
            </a:tbl>
          </a:graphicData>
        </a:graphic>
      </p:graphicFrame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04E0A1C1-7456-DF7F-06E4-EEB3BA63C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204853"/>
              </p:ext>
            </p:extLst>
          </p:nvPr>
        </p:nvGraphicFramePr>
        <p:xfrm>
          <a:off x="6393188" y="4292231"/>
          <a:ext cx="566556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523">
                  <a:extLst>
                    <a:ext uri="{9D8B030D-6E8A-4147-A177-3AD203B41FA5}">
                      <a16:colId xmlns:a16="http://schemas.microsoft.com/office/drawing/2014/main" val="2916234447"/>
                    </a:ext>
                  </a:extLst>
                </a:gridCol>
                <a:gridCol w="1888523">
                  <a:extLst>
                    <a:ext uri="{9D8B030D-6E8A-4147-A177-3AD203B41FA5}">
                      <a16:colId xmlns:a16="http://schemas.microsoft.com/office/drawing/2014/main" val="3535514659"/>
                    </a:ext>
                  </a:extLst>
                </a:gridCol>
                <a:gridCol w="1888523">
                  <a:extLst>
                    <a:ext uri="{9D8B030D-6E8A-4147-A177-3AD203B41FA5}">
                      <a16:colId xmlns:a16="http://schemas.microsoft.com/office/drawing/2014/main" val="1753499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완전 승리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8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포획 성공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탈출</a:t>
                      </a:r>
                      <a:r>
                        <a:rPr lang="en-US" altLang="ko-KR" b="1" dirty="0"/>
                        <a:t>,</a:t>
                      </a:r>
                      <a:r>
                        <a:rPr lang="ko-KR" altLang="en-US" b="1" dirty="0"/>
                        <a:t>시간초과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먹힘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846357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205C4E-C150-B80D-BB71-A67DDF40420D}"/>
              </a:ext>
            </a:extLst>
          </p:cNvPr>
          <p:cNvSpPr/>
          <p:nvPr/>
        </p:nvSpPr>
        <p:spPr>
          <a:xfrm>
            <a:off x="6332976" y="3844434"/>
            <a:ext cx="197928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 승패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7E1355-5C86-86F2-69C3-DE25DC86D598}"/>
              </a:ext>
            </a:extLst>
          </p:cNvPr>
          <p:cNvSpPr/>
          <p:nvPr/>
        </p:nvSpPr>
        <p:spPr>
          <a:xfrm>
            <a:off x="6262727" y="1619320"/>
            <a:ext cx="197928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승패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</a:p>
        </p:txBody>
      </p:sp>
      <p:pic>
        <p:nvPicPr>
          <p:cNvPr id="94" name="그림 9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42B519D0-9A4D-62DA-2023-4989F840CF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8671" r="22654" b="38898"/>
          <a:stretch/>
        </p:blipFill>
        <p:spPr>
          <a:xfrm>
            <a:off x="2280405" y="3123956"/>
            <a:ext cx="157886" cy="1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BFABD7-17E2-F6F4-F4A4-278E2C94E540}"/>
              </a:ext>
            </a:extLst>
          </p:cNvPr>
          <p:cNvSpPr/>
          <p:nvPr/>
        </p:nvSpPr>
        <p:spPr>
          <a:xfrm>
            <a:off x="2733253" y="1322642"/>
            <a:ext cx="55226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스토리 및 소개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p.3~5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892038-BB83-B7F4-87B2-C475AA658854}"/>
              </a:ext>
            </a:extLst>
          </p:cNvPr>
          <p:cNvSpPr/>
          <p:nvPr/>
        </p:nvSpPr>
        <p:spPr>
          <a:xfrm>
            <a:off x="2409446" y="2444674"/>
            <a:ext cx="61702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 및 게임 플레이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p.6~15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FBF49D-AD92-FD48-68F9-AD8B9730A127}"/>
              </a:ext>
            </a:extLst>
          </p:cNvPr>
          <p:cNvSpPr/>
          <p:nvPr/>
        </p:nvSpPr>
        <p:spPr>
          <a:xfrm>
            <a:off x="3461016" y="3566706"/>
            <a:ext cx="40671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진행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p.16~19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5D7523-E11E-8450-7EFA-D647FA59F3CF}"/>
              </a:ext>
            </a:extLst>
          </p:cNvPr>
          <p:cNvSpPr/>
          <p:nvPr/>
        </p:nvSpPr>
        <p:spPr>
          <a:xfrm>
            <a:off x="4400375" y="4763404"/>
            <a:ext cx="21884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출처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p.20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4885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11BBFCAC-B8FA-B4D3-9184-1114BE422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C45F20-FE64-002D-A0C3-396E267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EBCED-A394-74DD-A75B-BE75258A0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800" dirty="0"/>
              <a:t>캐비닛 아이콘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="https://www.flaticon.com/kr/free-icons/-" title="</a:t>
            </a:r>
            <a:r>
              <a:rPr lang="ko-KR" altLang="en-US" sz="800" dirty="0"/>
              <a:t>가구 및 가정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가구 및 가정 아이콘  제작자</a:t>
            </a:r>
            <a:r>
              <a:rPr lang="en-US" altLang="ko-KR" sz="800" dirty="0"/>
              <a:t>: Iconic Panda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  <a:br>
              <a:rPr lang="en-US" altLang="ko-KR" sz="800" dirty="0"/>
            </a:br>
            <a:r>
              <a:rPr lang="ko-KR" altLang="en-US" sz="800" dirty="0"/>
              <a:t>의자 아이콘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="https://www.flaticon.com/kr/free-icons/" title="</a:t>
            </a:r>
            <a:r>
              <a:rPr lang="ko-KR" altLang="en-US" sz="800" dirty="0"/>
              <a:t>의자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의자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Freepik</a:t>
            </a:r>
            <a:r>
              <a:rPr lang="en-US" altLang="ko-KR" sz="800" dirty="0"/>
              <a:t>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/>
              <a:t>책상 아이콘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="https://www.flaticon.com/kr/free-icons/" title="</a:t>
            </a:r>
            <a:r>
              <a:rPr lang="ko-KR" altLang="en-US" sz="800" dirty="0"/>
              <a:t>책상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책상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Freepik</a:t>
            </a:r>
            <a:r>
              <a:rPr lang="en-US" altLang="ko-KR" sz="800" dirty="0"/>
              <a:t>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/>
              <a:t>우주인 아이콘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="https://www.flaticon.com/kr/free-icons/-" title="</a:t>
            </a:r>
            <a:r>
              <a:rPr lang="ko-KR" altLang="en-US" sz="800" dirty="0"/>
              <a:t>우주 비행사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우주 비행사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DinosoftLabs</a:t>
            </a:r>
            <a:r>
              <a:rPr lang="en-US" altLang="ko-KR" sz="800" dirty="0"/>
              <a:t>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/>
              <a:t>우주선 아이콘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="https://www.flaticon.com/kr/free-icons/" title="</a:t>
            </a:r>
            <a:r>
              <a:rPr lang="ko-KR" altLang="en-US" sz="800" dirty="0"/>
              <a:t>로켓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로켓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juicy_fish</a:t>
            </a:r>
            <a:r>
              <a:rPr lang="en-US" altLang="ko-KR" sz="800" dirty="0"/>
              <a:t>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/>
              <a:t>우주선 이미지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="https://pixabay.com/ko//?</a:t>
            </a:r>
            <a:r>
              <a:rPr lang="en-US" altLang="ko-KR" sz="800" dirty="0" err="1"/>
              <a:t>utm_source</a:t>
            </a:r>
            <a:r>
              <a:rPr lang="en-US" altLang="ko-KR" sz="800" dirty="0"/>
              <a:t>=</a:t>
            </a:r>
            <a:r>
              <a:rPr lang="en-US" altLang="ko-KR" sz="800" dirty="0" err="1"/>
              <a:t>link-attribution&amp;utm_medium</a:t>
            </a:r>
            <a:r>
              <a:rPr lang="en-US" altLang="ko-KR" sz="800" dirty="0"/>
              <a:t>=</a:t>
            </a:r>
            <a:r>
              <a:rPr lang="en-US" altLang="ko-KR" sz="800" dirty="0" err="1"/>
              <a:t>referral&amp;utm_campaign</a:t>
            </a:r>
            <a:r>
              <a:rPr lang="en-US" altLang="ko-KR" sz="800" dirty="0"/>
              <a:t>=</a:t>
            </a:r>
            <a:r>
              <a:rPr lang="en-US" altLang="ko-KR" sz="800" dirty="0" err="1"/>
              <a:t>image&amp;utm_content</a:t>
            </a:r>
            <a:r>
              <a:rPr lang="en-US" altLang="ko-KR" sz="800" dirty="0"/>
              <a:t>=2923805"&gt;</a:t>
            </a:r>
            <a:r>
              <a:rPr lang="en-US" altLang="ko-KR" sz="800" dirty="0" err="1"/>
              <a:t>Pixabay</a:t>
            </a:r>
            <a:r>
              <a:rPr lang="en-US" altLang="ko-KR" sz="800" dirty="0"/>
              <a:t>&lt;/a&gt;</a:t>
            </a:r>
            <a:r>
              <a:rPr lang="ko-KR" altLang="en-US" sz="800" dirty="0"/>
              <a:t>로부터 입수된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="https://pixabay.com/ko/users/janson_g-5907103/?</a:t>
            </a:r>
            <a:r>
              <a:rPr lang="en-US" altLang="ko-KR" sz="800" dirty="0" err="1"/>
              <a:t>utm_source</a:t>
            </a:r>
            <a:r>
              <a:rPr lang="en-US" altLang="ko-KR" sz="800" dirty="0"/>
              <a:t>=</a:t>
            </a:r>
            <a:r>
              <a:rPr lang="en-US" altLang="ko-KR" sz="800" dirty="0" err="1"/>
              <a:t>link-attribution&amp;utm_medium</a:t>
            </a:r>
            <a:r>
              <a:rPr lang="en-US" altLang="ko-KR" sz="800" dirty="0"/>
              <a:t>=</a:t>
            </a:r>
            <a:r>
              <a:rPr lang="en-US" altLang="ko-KR" sz="800" dirty="0" err="1"/>
              <a:t>referral&amp;utm_campaign</a:t>
            </a:r>
            <a:r>
              <a:rPr lang="en-US" altLang="ko-KR" sz="800" dirty="0"/>
              <a:t>=</a:t>
            </a:r>
            <a:r>
              <a:rPr lang="en-US" altLang="ko-KR" sz="800" dirty="0" err="1"/>
              <a:t>image&amp;utm_content</a:t>
            </a:r>
            <a:r>
              <a:rPr lang="en-US" altLang="ko-KR" sz="800" dirty="0"/>
              <a:t>=2923805"&gt;Gerhard Janson&lt;/a&gt;</a:t>
            </a:r>
            <a:r>
              <a:rPr lang="ko-KR" altLang="en-US" sz="800" dirty="0"/>
              <a:t>님의 이미지 입니다</a:t>
            </a:r>
            <a:r>
              <a:rPr lang="en-US" altLang="ko-KR" sz="800" dirty="0"/>
              <a:t>.</a:t>
            </a:r>
          </a:p>
          <a:p>
            <a:pPr marL="0" indent="0">
              <a:buNone/>
            </a:pPr>
            <a:r>
              <a:rPr lang="ko-KR" altLang="en-US" sz="800" dirty="0"/>
              <a:t>원자력 아이콘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="https://www.flaticon.com/kr/free-icons/-" title="</a:t>
            </a:r>
            <a:r>
              <a:rPr lang="ko-KR" altLang="en-US" sz="800" dirty="0"/>
              <a:t>유독성 폐기물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유독성 폐기물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Freepik</a:t>
            </a:r>
            <a:r>
              <a:rPr lang="en-US" altLang="ko-KR" sz="800" dirty="0"/>
              <a:t>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 err="1"/>
              <a:t>언리얼을</a:t>
            </a:r>
            <a:r>
              <a:rPr lang="ko-KR" altLang="en-US" sz="800" dirty="0"/>
              <a:t> 활용한 </a:t>
            </a:r>
            <a:r>
              <a:rPr lang="ko-KR" altLang="en-US" sz="800" dirty="0" err="1"/>
              <a:t>슬라임</a:t>
            </a:r>
            <a:r>
              <a:rPr lang="ko-KR" altLang="en-US" sz="800" dirty="0"/>
              <a:t> 이미지 </a:t>
            </a:r>
            <a:r>
              <a:rPr lang="en-US" altLang="ko-KR" sz="800" dirty="0">
                <a:hlinkClick r:id="rId3"/>
              </a:rPr>
              <a:t>https://www.youtube.com/watch?v=xOkfTyqDWGE</a:t>
            </a: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 err="1"/>
              <a:t>슬라임</a:t>
            </a:r>
            <a:r>
              <a:rPr lang="ko-KR" altLang="en-US" sz="800" dirty="0"/>
              <a:t> </a:t>
            </a:r>
            <a:r>
              <a:rPr lang="ko-KR" altLang="en-US" sz="800" dirty="0" err="1"/>
              <a:t>랜처</a:t>
            </a:r>
            <a:r>
              <a:rPr lang="ko-KR" altLang="en-US" sz="800" dirty="0"/>
              <a:t> </a:t>
            </a:r>
            <a:r>
              <a:rPr lang="ko-KR" altLang="en-US" sz="800" dirty="0" err="1"/>
              <a:t>인게임</a:t>
            </a:r>
            <a:r>
              <a:rPr lang="ko-KR" altLang="en-US" sz="800" dirty="0"/>
              <a:t> 이미지</a:t>
            </a:r>
            <a:r>
              <a:rPr lang="en-US" altLang="ko-KR" sz="800" dirty="0">
                <a:hlinkClick r:id="rId4"/>
              </a:rPr>
              <a:t>https://minimap.net/game/slime-rancher</a:t>
            </a:r>
            <a:endParaRPr lang="en-US" altLang="ko-KR" sz="800" dirty="0"/>
          </a:p>
          <a:p>
            <a:pPr marL="0" indent="0">
              <a:buNone/>
            </a:pPr>
            <a:r>
              <a:rPr lang="ko-KR" altLang="en-US" sz="800" dirty="0"/>
              <a:t>우주선 배경 이미지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="https://pixabay.com/ko//?</a:t>
            </a:r>
            <a:r>
              <a:rPr lang="en-US" altLang="ko-KR" sz="800" dirty="0" err="1"/>
              <a:t>utm_source</a:t>
            </a:r>
            <a:r>
              <a:rPr lang="en-US" altLang="ko-KR" sz="800" dirty="0"/>
              <a:t>=</a:t>
            </a:r>
            <a:r>
              <a:rPr lang="en-US" altLang="ko-KR" sz="800" dirty="0" err="1"/>
              <a:t>link-attribution&amp;utm_medium</a:t>
            </a:r>
            <a:r>
              <a:rPr lang="en-US" altLang="ko-KR" sz="800" dirty="0"/>
              <a:t>=</a:t>
            </a:r>
            <a:r>
              <a:rPr lang="en-US" altLang="ko-KR" sz="800" dirty="0" err="1"/>
              <a:t>referral&amp;utm_campaign</a:t>
            </a:r>
            <a:r>
              <a:rPr lang="en-US" altLang="ko-KR" sz="800" dirty="0"/>
              <a:t>=</a:t>
            </a:r>
            <a:r>
              <a:rPr lang="en-US" altLang="ko-KR" sz="800" dirty="0" err="1"/>
              <a:t>image&amp;utm_content</a:t>
            </a:r>
            <a:r>
              <a:rPr lang="en-US" altLang="ko-KR" sz="800" dirty="0"/>
              <a:t>=3233076"&gt;</a:t>
            </a:r>
            <a:r>
              <a:rPr lang="en-US" altLang="ko-KR" sz="800" dirty="0" err="1"/>
              <a:t>Pixabay</a:t>
            </a:r>
            <a:r>
              <a:rPr lang="en-US" altLang="ko-KR" sz="800" dirty="0"/>
              <a:t>&lt;/a&gt;</a:t>
            </a:r>
            <a:r>
              <a:rPr lang="ko-KR" altLang="en-US" sz="800" dirty="0"/>
              <a:t>로부터 입수된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="https://pixabay.com/ko/users/prettysleepy1-2855492/?</a:t>
            </a:r>
            <a:r>
              <a:rPr lang="en-US" altLang="ko-KR" sz="800" dirty="0" err="1"/>
              <a:t>utm_source</a:t>
            </a:r>
            <a:r>
              <a:rPr lang="en-US" altLang="ko-KR" sz="800" dirty="0"/>
              <a:t>=</a:t>
            </a:r>
            <a:r>
              <a:rPr lang="en-US" altLang="ko-KR" sz="800" dirty="0" err="1"/>
              <a:t>link-attribution&amp;utm_medium</a:t>
            </a:r>
            <a:r>
              <a:rPr lang="en-US" altLang="ko-KR" sz="800" dirty="0"/>
              <a:t>=</a:t>
            </a:r>
            <a:r>
              <a:rPr lang="en-US" altLang="ko-KR" sz="800" dirty="0" err="1"/>
              <a:t>referral&amp;utm_campaign</a:t>
            </a:r>
            <a:r>
              <a:rPr lang="en-US" altLang="ko-KR" sz="800" dirty="0"/>
              <a:t>=</a:t>
            </a:r>
            <a:r>
              <a:rPr lang="en-US" altLang="ko-KR" sz="800" dirty="0" err="1"/>
              <a:t>image&amp;utm_content</a:t>
            </a:r>
            <a:r>
              <a:rPr lang="en-US" altLang="ko-KR" sz="800" dirty="0"/>
              <a:t>=3233076"&gt;Amy&lt;/a&gt;</a:t>
            </a:r>
            <a:r>
              <a:rPr lang="ko-KR" altLang="en-US" sz="800" dirty="0"/>
              <a:t>님의 이미지 입니다</a:t>
            </a:r>
            <a:r>
              <a:rPr lang="en-US" altLang="ko-KR" sz="800" dirty="0"/>
              <a:t>.</a:t>
            </a:r>
          </a:p>
          <a:p>
            <a:pPr marL="0" indent="0">
              <a:buNone/>
            </a:pPr>
            <a:r>
              <a:rPr lang="ko-KR" altLang="en-US" sz="800" dirty="0"/>
              <a:t>건전지 아이콘 </a:t>
            </a:r>
            <a:r>
              <a:rPr lang="en-US" altLang="ko-KR" sz="800" dirty="0"/>
              <a:t>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="https://www.flaticon.com/kr/free-icons/" title="</a:t>
            </a:r>
            <a:r>
              <a:rPr lang="ko-KR" altLang="en-US" sz="800" dirty="0"/>
              <a:t>배터리 아이콘</a:t>
            </a:r>
            <a:r>
              <a:rPr lang="en-US" altLang="ko-KR" sz="800" dirty="0"/>
              <a:t>"&gt;</a:t>
            </a:r>
            <a:r>
              <a:rPr lang="ko-KR" altLang="en-US" sz="800" dirty="0"/>
              <a:t>배터리 아이콘  제작자</a:t>
            </a:r>
            <a:r>
              <a:rPr lang="en-US" altLang="ko-KR" sz="800" dirty="0"/>
              <a:t>: </a:t>
            </a:r>
            <a:r>
              <a:rPr lang="en-US" altLang="ko-KR" sz="800" dirty="0" err="1"/>
              <a:t>kmg</a:t>
            </a:r>
            <a:r>
              <a:rPr lang="en-US" altLang="ko-KR" sz="800" dirty="0"/>
              <a:t> design - </a:t>
            </a:r>
            <a:r>
              <a:rPr lang="en-US" altLang="ko-KR" sz="800" dirty="0" err="1"/>
              <a:t>Flaticon</a:t>
            </a:r>
            <a:r>
              <a:rPr lang="en-US" altLang="ko-KR" sz="800" dirty="0"/>
              <a:t>&lt;/a&gt;</a:t>
            </a:r>
          </a:p>
          <a:p>
            <a:pPr marL="0" indent="0">
              <a:buNone/>
            </a:pPr>
            <a:r>
              <a:rPr lang="ko-KR" altLang="en-US" sz="800" dirty="0" err="1"/>
              <a:t>슬라임</a:t>
            </a:r>
            <a:r>
              <a:rPr lang="ko-KR" altLang="en-US" sz="800" dirty="0"/>
              <a:t> 이미지는 직접 제작</a:t>
            </a:r>
          </a:p>
        </p:txBody>
      </p:sp>
    </p:spTree>
    <p:extLst>
      <p:ext uri="{BB962C8B-B14F-4D97-AF65-F5344CB8AC3E}">
        <p14:creationId xmlns:p14="http://schemas.microsoft.com/office/powerpoint/2010/main" val="245910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id="{FB897209-BCF7-8B00-BC27-65E80479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0" t="14164" r="19957" b="35777"/>
          <a:stretch/>
        </p:blipFill>
        <p:spPr>
          <a:xfrm>
            <a:off x="4394514" y="1537116"/>
            <a:ext cx="2679465" cy="1875056"/>
          </a:xfrm>
          <a:prstGeom prst="rect">
            <a:avLst/>
          </a:prstGeom>
        </p:spPr>
      </p:pic>
      <p:pic>
        <p:nvPicPr>
          <p:cNvPr id="92" name="그림 9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96A0D43-B74C-A4A4-D47E-888E8B83A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CDD503-4548-E12E-F37A-51D2590E0843}"/>
              </a:ext>
            </a:extLst>
          </p:cNvPr>
          <p:cNvSpPr/>
          <p:nvPr/>
        </p:nvSpPr>
        <p:spPr>
          <a:xfrm>
            <a:off x="326571" y="133710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스토리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E65503-D366-F7CC-028E-22BC8DFDD09B}"/>
              </a:ext>
            </a:extLst>
          </p:cNvPr>
          <p:cNvSpPr/>
          <p:nvPr/>
        </p:nvSpPr>
        <p:spPr>
          <a:xfrm>
            <a:off x="327943" y="3892247"/>
            <a:ext cx="11536113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400" b="1" dirty="0"/>
              <a:t>여러분은 </a:t>
            </a:r>
            <a:r>
              <a:rPr lang="en-US" altLang="ko-KR" sz="1400" b="1" dirty="0"/>
              <a:t>23</a:t>
            </a:r>
            <a:r>
              <a:rPr lang="ko-KR" altLang="en-US" sz="1400" b="1" dirty="0"/>
              <a:t>세기에 살고 있는 지구의 미래인 </a:t>
            </a:r>
            <a:r>
              <a:rPr lang="en-US" altLang="ko-KR" sz="1400" b="1" dirty="0"/>
              <a:t>2323</a:t>
            </a:r>
            <a:r>
              <a:rPr lang="ko-KR" altLang="en-US" sz="1400" b="1" dirty="0"/>
              <a:t>년에 지구에서 최초로 개발된 대형 우주 비행선에 탑승한 우주 탐험가입니다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이 비행선은 탐험과 연구를 목적으로 우주를 여행하는 최첨단 기술을 갖추고 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당신은 외계 생명체 탐색 임무를 맡았으며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최신 기술을 이용해 외계 생물에 대한 연구를 진행하고 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비행선은 탐험가들이 주변 우주 시스템을 탐험하고 다양한 외계 행성과 천체들을 조사할 수 있도록 설계되어 있습니다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어느 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비행선이 알 수 없는 우주 지역으로 진입합니다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이곳은 외계 생물체의 환경과 생태계에서 이전과는 전혀 다른 </a:t>
            </a:r>
            <a:r>
              <a:rPr lang="ko-KR" altLang="en-US" sz="1400" b="1" dirty="0" err="1"/>
              <a:t>슬라임</a:t>
            </a:r>
            <a:r>
              <a:rPr lang="ko-KR" altLang="en-US" sz="1400" b="1" dirty="0"/>
              <a:t> 생명체가 발견된 곳입니다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외계 </a:t>
            </a:r>
            <a:r>
              <a:rPr lang="ko-KR" altLang="en-US" sz="1400" b="1" dirty="0" err="1"/>
              <a:t>슬라임은</a:t>
            </a:r>
            <a:r>
              <a:rPr lang="ko-KR" altLang="en-US" sz="1400" b="1" dirty="0"/>
              <a:t> 알 수 없는 원리로 형성되었으며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다양한 색상과 형태를 가지고 있습니다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이 생물체들은 신비로운 능력과 특징을 지니고 있으며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우주 탐험가들은 그들을 조사하고 연구하는 동안 이를 이해하려고 노력합니다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당신은 외계 </a:t>
            </a:r>
            <a:r>
              <a:rPr lang="ko-KR" altLang="en-US" sz="1400" b="1" dirty="0" err="1"/>
              <a:t>슬라임의</a:t>
            </a:r>
            <a:r>
              <a:rPr lang="ko-KR" altLang="en-US" sz="1400" b="1" dirty="0"/>
              <a:t> 행동과 특성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그들이 서식하는 환경을 조사하고 기록합니다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당신은 조심스럽게 그들을 관찰하고 안전한 방법으로 연구를 진행하면서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외계 </a:t>
            </a:r>
            <a:r>
              <a:rPr lang="ko-KR" altLang="en-US" sz="1400" b="1" dirty="0" err="1"/>
              <a:t>슬라임의</a:t>
            </a:r>
            <a:r>
              <a:rPr lang="ko-KR" altLang="en-US" sz="1400" b="1" dirty="0"/>
              <a:t> 놀라운 비밀과 우주 생태계에 대한 흥미로운 발견을 기대하게 됩니다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당신은 관찰을 끝 마치고 샘플로 </a:t>
            </a:r>
            <a:r>
              <a:rPr lang="ko-KR" altLang="en-US" sz="1400" b="1" dirty="0" err="1"/>
              <a:t>한마리의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우주선에 챙겨서 지구로 돌아가려고 합니다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돌아가던 중 여러분들은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사라진 것을 </a:t>
            </a:r>
            <a:r>
              <a:rPr lang="ko-KR" altLang="en-US" sz="1400" b="1" dirty="0" err="1"/>
              <a:t>깨닳게</a:t>
            </a:r>
            <a:r>
              <a:rPr lang="ko-KR" altLang="en-US" sz="1400" b="1" dirty="0"/>
              <a:t> 됩니다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074" name="Picture 2" descr="우주 배경 배경 일러스트, 우주 배경 사진 및 배경 화면 무료 ...">
            <a:extLst>
              <a:ext uri="{FF2B5EF4-FFF2-40B4-BE49-F238E27FC236}">
                <a16:creationId xmlns:a16="http://schemas.microsoft.com/office/drawing/2014/main" id="{E970515B-C292-FAA3-6345-153F8A85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047" y="1527217"/>
            <a:ext cx="2453266" cy="17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5A0958-34B8-13D2-4974-32C3E6047D09}"/>
              </a:ext>
            </a:extLst>
          </p:cNvPr>
          <p:cNvSpPr/>
          <p:nvPr/>
        </p:nvSpPr>
        <p:spPr>
          <a:xfrm>
            <a:off x="2271975" y="3245261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</a:t>
            </a:r>
            <a:endParaRPr lang="en-US" altLang="ko-KR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7F8E34-4D65-7DE4-E8B7-4B9AAE91458F}"/>
              </a:ext>
            </a:extLst>
          </p:cNvPr>
          <p:cNvSpPr/>
          <p:nvPr/>
        </p:nvSpPr>
        <p:spPr>
          <a:xfrm>
            <a:off x="5068203" y="3279261"/>
            <a:ext cx="15696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endParaRPr lang="en-US" altLang="ko-KR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4" name="그림 93" descr="우주복이(가) 표시된 사진&#10;&#10;중간 신뢰도로 자동 생성된 설명">
            <a:extLst>
              <a:ext uri="{FF2B5EF4-FFF2-40B4-BE49-F238E27FC236}">
                <a16:creationId xmlns:a16="http://schemas.microsoft.com/office/drawing/2014/main" id="{5E24463A-FCD1-C19C-3A2F-FC85F0DA26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0157" y="1394605"/>
            <a:ext cx="1586609" cy="2182702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FD303B25-1EF6-5B53-5258-BF60D4314C23}"/>
              </a:ext>
            </a:extLst>
          </p:cNvPr>
          <p:cNvSpPr/>
          <p:nvPr/>
        </p:nvSpPr>
        <p:spPr>
          <a:xfrm>
            <a:off x="8338631" y="3278229"/>
            <a:ext cx="15696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비행선</a:t>
            </a:r>
            <a:endParaRPr lang="en-US" altLang="ko-KR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703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244839" y="4436774"/>
            <a:ext cx="2362201" cy="1714500"/>
          </a:xfrm>
          <a:prstGeom prst="rect">
            <a:avLst/>
          </a:prstGeom>
        </p:spPr>
      </p:pic>
      <p:pic>
        <p:nvPicPr>
          <p:cNvPr id="14" name="그림 13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A0D2470-3F8F-89BC-5EEB-F5F21D446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530792" y="4874309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492" y="4267790"/>
            <a:ext cx="3193195" cy="2311580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20" y="4267790"/>
            <a:ext cx="4109475" cy="231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257597" y="6579370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47707" y="6579370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0CF54AD-9A47-C9A9-AF25-A8E055591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8" y="4710752"/>
            <a:ext cx="823560" cy="823560"/>
          </a:xfrm>
          <a:prstGeom prst="rect">
            <a:avLst/>
          </a:prstGeom>
        </p:spPr>
      </p:pic>
      <p:pic>
        <p:nvPicPr>
          <p:cNvPr id="8" name="그림 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6CF5AB6-4C7B-A4F9-F9B1-4EA56EC53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01" y="5011800"/>
            <a:ext cx="823560" cy="823560"/>
          </a:xfrm>
          <a:prstGeom prst="rect">
            <a:avLst/>
          </a:prstGeom>
        </p:spPr>
      </p:pic>
      <p:pic>
        <p:nvPicPr>
          <p:cNvPr id="7" name="그림 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1801ACF-D7A1-08B6-E729-914910199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6" y="4960816"/>
            <a:ext cx="823560" cy="8235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94653" y="3751234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29317" y="3429000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5931341" y="3593673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672955" y="3593673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821096" y="1711609"/>
            <a:ext cx="10894521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In Space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다수의 우주인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(Astronaut)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플레이어는 우주인들을 피해 다니면서 우주선 내부의 종이 연필과 같은 작은 물건들을 흡수하며 크기를 키워 나간다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 내서 빨아드려 크기를 키우지 못하게 막고 빨아 들려서 퇴치하는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크기를 키운 이후에 방사능 폐기물을 흡수할 수 있게 되고 흡수하게 될 경우 더 이상 빨아 들려지지 않게 되고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우주인들을 먹어 치울 수 있게 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이때 부터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슬라임과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우주인의 상황이 바뀌게 되어 우주인들은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맵에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흩어진 배터리를 수집하여 탈출하는 것을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하고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플레이어를 먹어 치우는 것을 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881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070AF531-055B-4E5B-9226-A96323812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05346A-F11E-D5DA-ADEA-AD238847FADE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8560318" y="4128639"/>
            <a:ext cx="34740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57654" y="4126578"/>
            <a:ext cx="35253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</a:t>
            </a:r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3755455" y="4126578"/>
            <a:ext cx="46810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4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FE87099C-A4FE-156F-505E-782A7992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 한정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탐색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한정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37F08594-C69F-4A5A-072A-6EDEBDB0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1934011" y="5574753"/>
            <a:ext cx="1140166" cy="970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934011" y="1501020"/>
            <a:ext cx="1380690" cy="1064357"/>
          </a:xfrm>
          <a:prstGeom prst="rect">
            <a:avLst/>
          </a:prstGeom>
        </p:spPr>
      </p:pic>
      <p:pic>
        <p:nvPicPr>
          <p:cNvPr id="14" name="그림 13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28B59E32-635A-2A54-7D91-678E7E5D8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2663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</a:t>
            </a:r>
          </a:p>
        </p:txBody>
      </p:sp>
      <p:pic>
        <p:nvPicPr>
          <p:cNvPr id="2" name="그림 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DA87D43-9E80-3639-3C8F-99797E4B4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70" y="3286303"/>
            <a:ext cx="1744215" cy="1744215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069B4C9-2C87-2CF5-19D1-81EE3268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60264"/>
              </p:ext>
            </p:extLst>
          </p:nvPr>
        </p:nvGraphicFramePr>
        <p:xfrm>
          <a:off x="4187647" y="3602150"/>
          <a:ext cx="679917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709">
                  <a:extLst>
                    <a:ext uri="{9D8B030D-6E8A-4147-A177-3AD203B41FA5}">
                      <a16:colId xmlns:a16="http://schemas.microsoft.com/office/drawing/2014/main" val="3965132035"/>
                    </a:ext>
                  </a:extLst>
                </a:gridCol>
                <a:gridCol w="5147470">
                  <a:extLst>
                    <a:ext uri="{9D8B030D-6E8A-4147-A177-3AD203B41FA5}">
                      <a16:colId xmlns:a16="http://schemas.microsoft.com/office/drawing/2014/main" val="4003688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STATUS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2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45411"/>
                  </a:ext>
                </a:extLst>
              </a:tr>
            </a:tbl>
          </a:graphicData>
        </a:graphic>
      </p:graphicFrame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868E05B2-E80F-7F67-9781-11D15A15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42680"/>
              </p:ext>
            </p:extLst>
          </p:nvPr>
        </p:nvGraphicFramePr>
        <p:xfrm>
          <a:off x="4187652" y="834318"/>
          <a:ext cx="6799179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709">
                  <a:extLst>
                    <a:ext uri="{9D8B030D-6E8A-4147-A177-3AD203B41FA5}">
                      <a16:colId xmlns:a16="http://schemas.microsoft.com/office/drawing/2014/main" val="3965132035"/>
                    </a:ext>
                  </a:extLst>
                </a:gridCol>
                <a:gridCol w="2498518">
                  <a:extLst>
                    <a:ext uri="{9D8B030D-6E8A-4147-A177-3AD203B41FA5}">
                      <a16:colId xmlns:a16="http://schemas.microsoft.com/office/drawing/2014/main" val="4003688982"/>
                    </a:ext>
                  </a:extLst>
                </a:gridCol>
                <a:gridCol w="2648952">
                  <a:extLst>
                    <a:ext uri="{9D8B030D-6E8A-4147-A177-3AD203B41FA5}">
                      <a16:colId xmlns:a16="http://schemas.microsoft.com/office/drawing/2014/main" val="4006600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최대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2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80~200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7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HP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5~300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98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위치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11737"/>
                  </a:ext>
                </a:extLst>
              </a:tr>
              <a:tr h="74168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이동속도는 </a:t>
                      </a:r>
                      <a:r>
                        <a:rPr lang="en-US" altLang="ko-KR" b="1" dirty="0"/>
                        <a:t>HP</a:t>
                      </a:r>
                      <a:r>
                        <a:rPr lang="ko-KR" altLang="en-US" b="1" dirty="0"/>
                        <a:t>에 반비례 한다</a:t>
                      </a:r>
                      <a:r>
                        <a:rPr lang="en-US" altLang="ko-KR" b="1" dirty="0"/>
                        <a:t>.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자신의 </a:t>
                      </a:r>
                      <a:r>
                        <a:rPr lang="en-US" altLang="ko-KR" b="1" dirty="0"/>
                        <a:t>HP</a:t>
                      </a:r>
                      <a:r>
                        <a:rPr lang="ko-KR" altLang="en-US" b="1" dirty="0"/>
                        <a:t> 값 보다 큰 오브젝트를 먹을 수 없다</a:t>
                      </a:r>
                      <a:r>
                        <a:rPr lang="en-US" altLang="ko-KR" b="1" dirty="0"/>
                        <a:t>.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HP</a:t>
                      </a:r>
                      <a:r>
                        <a:rPr lang="ko-KR" altLang="en-US" b="1" dirty="0"/>
                        <a:t>에 비례하여 크기가 커진다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b="1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80051"/>
                  </a:ext>
                </a:extLst>
              </a:tr>
            </a:tbl>
          </a:graphicData>
        </a:graphic>
      </p:graphicFrame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52D66567-5BCC-5F3C-2A06-37836437D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36079"/>
              </p:ext>
            </p:extLst>
          </p:nvPr>
        </p:nvGraphicFramePr>
        <p:xfrm>
          <a:off x="4187648" y="5109282"/>
          <a:ext cx="67991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709">
                  <a:extLst>
                    <a:ext uri="{9D8B030D-6E8A-4147-A177-3AD203B41FA5}">
                      <a16:colId xmlns:a16="http://schemas.microsoft.com/office/drawing/2014/main" val="3965132035"/>
                    </a:ext>
                  </a:extLst>
                </a:gridCol>
                <a:gridCol w="5147470">
                  <a:extLst>
                    <a:ext uri="{9D8B030D-6E8A-4147-A177-3AD203B41FA5}">
                      <a16:colId xmlns:a16="http://schemas.microsoft.com/office/drawing/2014/main" val="4003688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STATUS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2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1~200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98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소화 대기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60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53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5" y="394267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72154" y="4637520"/>
            <a:ext cx="117170" cy="9117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15D2978-AF35-8A0B-A2C1-D06CAF79E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652">
            <a:off x="7335302" y="4687220"/>
            <a:ext cx="562455" cy="562455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829544" y="1974479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420043" y="1142159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757570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FB1EC96-B917-F7D3-0B4B-437D0906E18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자신보다 작은 오브젝트가 일정 범위 내의 있다면 오브젝트를 먹는다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Astronaut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는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완전히 빨아드리면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165133" y="3181015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사라지고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커진다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76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Astronaut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를 피해 다니면서 오브젝트를 흡수하며 크기를 키운다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특수 오브젝트를 흡수하고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829544" y="1974479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420043" y="1142159"/>
            <a:ext cx="2380905" cy="1852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pic>
        <p:nvPicPr>
          <p:cNvPr id="38" name="그림 37" descr="라인, 스크린샷, 다리, 빛이(가) 표시된 사진&#10;&#10;자동 생성된 설명">
            <a:extLst>
              <a:ext uri="{FF2B5EF4-FFF2-40B4-BE49-F238E27FC236}">
                <a16:creationId xmlns:a16="http://schemas.microsoft.com/office/drawing/2014/main" id="{6C7878BC-EC2D-D4DF-95F4-EDF8DB94B7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 r="1" b="36232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757570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95" y="3181014"/>
            <a:ext cx="5769429" cy="26568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</a:rPr>
              <a:t>자신보다 작은 오브젝트가 일정 범위 내의 있다면 오브젝트를 먹는다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165133" y="3181015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사라지고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커진다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343661" y="4609902"/>
            <a:ext cx="5353072" cy="123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보다 작은 오브젝트와는 충돌 판정을 하지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오브젝트의 중심의 위치가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내부의 있고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에서 현재 내부의 소화 되지 않은 오브젝트들의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값의 합을 뺀 값 보다 작은 면 해당 오브젝트도 소화 대기 오브젝트로 변경되고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슬라임과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소화되기 이전 까지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슬라임과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함께 이동한다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4BDCA7-57C9-1140-041D-25739FEF4206}"/>
              </a:ext>
            </a:extLst>
          </p:cNvPr>
          <p:cNvSpPr/>
          <p:nvPr/>
        </p:nvSpPr>
        <p:spPr>
          <a:xfrm>
            <a:off x="117371" y="4402974"/>
            <a:ext cx="1594614" cy="3666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오브젝트의 </a:t>
            </a:r>
            <a:r>
              <a:rPr lang="en-US" altLang="ko-KR" sz="900" dirty="0"/>
              <a:t>HP</a:t>
            </a:r>
            <a:r>
              <a:rPr lang="ko-KR" altLang="en-US" sz="900" dirty="0"/>
              <a:t>가 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슬라임의</a:t>
            </a:r>
            <a:r>
              <a:rPr lang="ko-KR" altLang="en-US" sz="900" dirty="0"/>
              <a:t> </a:t>
            </a:r>
            <a:r>
              <a:rPr lang="en-US" altLang="ko-KR" sz="900" dirty="0"/>
              <a:t>HP </a:t>
            </a:r>
            <a:r>
              <a:rPr lang="ko-KR" altLang="en-US" sz="900" dirty="0"/>
              <a:t>보다 많은가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13A7CA-17AD-7413-B58B-5FC3A6CAD337}"/>
              </a:ext>
            </a:extLst>
          </p:cNvPr>
          <p:cNvSpPr/>
          <p:nvPr/>
        </p:nvSpPr>
        <p:spPr>
          <a:xfrm>
            <a:off x="1925818" y="4392968"/>
            <a:ext cx="1594614" cy="366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충돌 처리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1127EE-CE18-DBAF-E8F0-9BAA2CB53468}"/>
              </a:ext>
            </a:extLst>
          </p:cNvPr>
          <p:cNvSpPr/>
          <p:nvPr/>
        </p:nvSpPr>
        <p:spPr>
          <a:xfrm>
            <a:off x="117371" y="4906915"/>
            <a:ext cx="1594614" cy="5590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슬라임이</a:t>
            </a:r>
            <a:r>
              <a:rPr lang="ko-KR" altLang="en-US" sz="900" dirty="0"/>
              <a:t> 오브젝트를 </a:t>
            </a:r>
            <a:endParaRPr lang="en-US" altLang="ko-KR" sz="900" dirty="0"/>
          </a:p>
          <a:p>
            <a:pPr algn="ctr"/>
            <a:r>
              <a:rPr lang="ko-KR" altLang="en-US" sz="900" dirty="0"/>
              <a:t>통과한다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EE89E10-B761-E700-5010-46392FBDD74C}"/>
              </a:ext>
            </a:extLst>
          </p:cNvPr>
          <p:cNvSpPr txBox="1">
            <a:spLocks/>
          </p:cNvSpPr>
          <p:nvPr/>
        </p:nvSpPr>
        <p:spPr>
          <a:xfrm>
            <a:off x="221949" y="3861513"/>
            <a:ext cx="4163723" cy="265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 err="1"/>
              <a:t>슬라임과</a:t>
            </a:r>
            <a:r>
              <a:rPr lang="ko-KR" altLang="en-US" sz="1600" b="1" dirty="0"/>
              <a:t> 오브젝트의 좌표가 충돌될 경우</a:t>
            </a:r>
            <a:r>
              <a:rPr lang="en-US" altLang="ko-KR" sz="1600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E6CB8F-6F8E-72BA-A24A-E5549A158F50}"/>
              </a:ext>
            </a:extLst>
          </p:cNvPr>
          <p:cNvSpPr/>
          <p:nvPr/>
        </p:nvSpPr>
        <p:spPr>
          <a:xfrm>
            <a:off x="1925818" y="4906915"/>
            <a:ext cx="1594614" cy="5590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오브젝트의 중심 좌표가 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슬라임</a:t>
            </a:r>
            <a:r>
              <a:rPr lang="ko-KR" altLang="en-US" sz="900" dirty="0"/>
              <a:t> 내부에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2EE09-5034-CE1A-6351-E7E351280132}"/>
              </a:ext>
            </a:extLst>
          </p:cNvPr>
          <p:cNvSpPr/>
          <p:nvPr/>
        </p:nvSpPr>
        <p:spPr>
          <a:xfrm>
            <a:off x="3734265" y="4906915"/>
            <a:ext cx="1965530" cy="55903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(</a:t>
            </a:r>
            <a:r>
              <a:rPr lang="ko-KR" altLang="en-US" sz="900" dirty="0" err="1"/>
              <a:t>슬라임</a:t>
            </a:r>
            <a:r>
              <a:rPr lang="ko-KR" altLang="en-US" sz="900" dirty="0"/>
              <a:t> </a:t>
            </a:r>
            <a:r>
              <a:rPr lang="en-US" altLang="ko-KR" sz="900" dirty="0"/>
              <a:t>HP – </a:t>
            </a:r>
            <a:r>
              <a:rPr lang="ko-KR" altLang="en-US" sz="900" dirty="0" err="1"/>
              <a:t>슬라임</a:t>
            </a:r>
            <a:r>
              <a:rPr lang="ko-KR" altLang="en-US" sz="900" dirty="0"/>
              <a:t> 내부의 소화 되지 않은 오브젝트들 </a:t>
            </a:r>
            <a:r>
              <a:rPr lang="en-US" altLang="ko-KR" sz="900" dirty="0"/>
              <a:t>HP</a:t>
            </a:r>
            <a:r>
              <a:rPr lang="ko-KR" altLang="en-US" sz="900" dirty="0"/>
              <a:t> 합</a:t>
            </a:r>
            <a:r>
              <a:rPr lang="en-US" altLang="ko-KR" sz="900" dirty="0"/>
              <a:t>)</a:t>
            </a:r>
            <a:r>
              <a:rPr lang="ko-KR" altLang="en-US" sz="900" dirty="0"/>
              <a:t>보다 </a:t>
            </a:r>
            <a:r>
              <a:rPr lang="en-US" altLang="ko-KR" sz="900" dirty="0"/>
              <a:t>HP</a:t>
            </a:r>
            <a:r>
              <a:rPr lang="ko-KR" altLang="en-US" sz="900" dirty="0"/>
              <a:t>가 작은가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00A3DBC-69B7-CF16-1282-FAE038561DED}"/>
              </a:ext>
            </a:extLst>
          </p:cNvPr>
          <p:cNvSpPr/>
          <p:nvPr/>
        </p:nvSpPr>
        <p:spPr>
          <a:xfrm>
            <a:off x="1773117" y="4565437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6937DA4-4EE3-07B0-1FB1-40E631AFC51A}"/>
              </a:ext>
            </a:extLst>
          </p:cNvPr>
          <p:cNvSpPr/>
          <p:nvPr/>
        </p:nvSpPr>
        <p:spPr>
          <a:xfrm>
            <a:off x="1793078" y="5150657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D8872D1-622D-04CA-501C-95E693ED6DB7}"/>
              </a:ext>
            </a:extLst>
          </p:cNvPr>
          <p:cNvSpPr/>
          <p:nvPr/>
        </p:nvSpPr>
        <p:spPr>
          <a:xfrm>
            <a:off x="3584707" y="5172050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EE6962A-BB99-5CA6-DF72-E08654BD63ED}"/>
              </a:ext>
            </a:extLst>
          </p:cNvPr>
          <p:cNvSpPr/>
          <p:nvPr/>
        </p:nvSpPr>
        <p:spPr>
          <a:xfrm rot="5400000">
            <a:off x="4790281" y="5555623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CC06BB-FFE4-2E29-987A-DADEF50EE01A}"/>
              </a:ext>
            </a:extLst>
          </p:cNvPr>
          <p:cNvSpPr/>
          <p:nvPr/>
        </p:nvSpPr>
        <p:spPr>
          <a:xfrm>
            <a:off x="3791250" y="5759269"/>
            <a:ext cx="1965530" cy="47981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작다면 소화 대기 상태</a:t>
            </a:r>
            <a:br>
              <a:rPr lang="en-US" altLang="ko-KR" sz="900" dirty="0"/>
            </a:br>
            <a:r>
              <a:rPr lang="ko-KR" altLang="en-US" sz="900" dirty="0"/>
              <a:t>많다면 그냥 통과한다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D99201A-3610-CB15-2461-3BEBADFC4520}"/>
              </a:ext>
            </a:extLst>
          </p:cNvPr>
          <p:cNvSpPr/>
          <p:nvPr/>
        </p:nvSpPr>
        <p:spPr>
          <a:xfrm rot="5400000">
            <a:off x="867416" y="4783739"/>
            <a:ext cx="94524" cy="11397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1D9579C8-1EF6-E1CA-8558-9AE5CF187DFC}"/>
              </a:ext>
            </a:extLst>
          </p:cNvPr>
          <p:cNvSpPr txBox="1">
            <a:spLocks/>
          </p:cNvSpPr>
          <p:nvPr/>
        </p:nvSpPr>
        <p:spPr>
          <a:xfrm>
            <a:off x="6233742" y="3734289"/>
            <a:ext cx="5710128" cy="52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소화 대기 중인 오브젝트들은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슬라임과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함께 이동되며 시간이 흐르면 소화되고 오브젝트의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값의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10%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만큼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HP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가 증가한다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8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1664</Words>
  <Application>Microsoft Office PowerPoint</Application>
  <PresentationFormat>와이드스크린</PresentationFormat>
  <Paragraphs>218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4</cp:revision>
  <dcterms:created xsi:type="dcterms:W3CDTF">2023-07-03T12:42:07Z</dcterms:created>
  <dcterms:modified xsi:type="dcterms:W3CDTF">2023-07-06T03:05:15Z</dcterms:modified>
</cp:coreProperties>
</file>